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heme/themeOverride4.xml" ContentType="application/vnd.openxmlformats-officedocument.themeOverr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heme/themeOverride5.xml" ContentType="application/vnd.openxmlformats-officedocument.themeOverr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heme/themeOverride6.xml" ContentType="application/vnd.openxmlformats-officedocument.themeOverr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80" r:id="rId3"/>
    <p:sldId id="277" r:id="rId4"/>
    <p:sldId id="281" r:id="rId5"/>
    <p:sldId id="282" r:id="rId6"/>
    <p:sldId id="285" r:id="rId7"/>
    <p:sldId id="278" r:id="rId8"/>
    <p:sldId id="283" r:id="rId9"/>
    <p:sldId id="291" r:id="rId10"/>
    <p:sldId id="286" r:id="rId11"/>
    <p:sldId id="287" r:id="rId12"/>
    <p:sldId id="288" r:id="rId13"/>
    <p:sldId id="289" r:id="rId14"/>
    <p:sldId id="290" r:id="rId15"/>
    <p:sldId id="266" r:id="rId1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Közepesen sötét stílus 2 – 2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Közepesen sötét stílus 2 – 3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Közepesen sötét stíl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03447BB-5D67-496B-8E87-E561075AD55C}" styleName="Sötét stílus 1 – 3. jelölőszín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DF18680-E054-41AD-8BC1-D1AEF772440D}" styleName="Közepesen sötét stílus 2 – 5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339" autoAdjust="0"/>
    <p:restoredTop sz="94717" autoAdjust="0"/>
  </p:normalViewPr>
  <p:slideViewPr>
    <p:cSldViewPr snapToGrid="0" snapToObjects="1">
      <p:cViewPr varScale="1">
        <p:scale>
          <a:sx n="83" d="100"/>
          <a:sy n="83" d="100"/>
        </p:scale>
        <p:origin x="1325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D5486D-3A7E-4FA9-8EF4-C046DA27B193}" type="doc">
      <dgm:prSet loTypeId="urn:microsoft.com/office/officeart/2008/layout/Squa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8EBC66F8-6140-40DC-B8BE-A2D4D26478EF}">
      <dgm:prSet phldrT="[Szöveg]" custT="1"/>
      <dgm:spPr/>
      <dgm:t>
        <a:bodyPr/>
        <a:lstStyle/>
        <a:p>
          <a:pPr algn="ctr"/>
          <a:r>
            <a:rPr lang="hu-HU" sz="3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Garamond" panose="02020404030301010803" pitchFamily="18" charset="0"/>
            </a:rPr>
            <a:t>Jelentkezés előtt</a:t>
          </a:r>
          <a:endParaRPr lang="hu-HU" sz="3200" b="1" dirty="0">
            <a:solidFill>
              <a:schemeClr val="tx1">
                <a:lumMod val="65000"/>
                <a:lumOff val="35000"/>
              </a:schemeClr>
            </a:solidFill>
            <a:latin typeface="Garamond" panose="02020404030301010803" pitchFamily="18" charset="0"/>
          </a:endParaRPr>
        </a:p>
      </dgm:t>
    </dgm:pt>
    <dgm:pt modelId="{0A30CE82-0A38-4F62-A267-A265159640F7}" type="parTrans" cxnId="{1D78BD78-60C0-4A73-A08F-F8ECC3A778E7}">
      <dgm:prSet/>
      <dgm:spPr/>
      <dgm:t>
        <a:bodyPr/>
        <a:lstStyle/>
        <a:p>
          <a:endParaRPr lang="hu-HU"/>
        </a:p>
      </dgm:t>
    </dgm:pt>
    <dgm:pt modelId="{FB6FAA00-7506-4F0A-87CE-C6956D3D3ED2}" type="sibTrans" cxnId="{1D78BD78-60C0-4A73-A08F-F8ECC3A778E7}">
      <dgm:prSet/>
      <dgm:spPr/>
      <dgm:t>
        <a:bodyPr/>
        <a:lstStyle/>
        <a:p>
          <a:endParaRPr lang="hu-HU"/>
        </a:p>
      </dgm:t>
    </dgm:pt>
    <dgm:pt modelId="{A96F3C14-CA23-43E4-8C23-08161DB3A6D7}">
      <dgm:prSet phldrT="[Szöveg]" custT="1"/>
      <dgm:spPr/>
      <dgm:t>
        <a:bodyPr/>
        <a:lstStyle/>
        <a:p>
          <a:r>
            <a:rPr lang="hu-HU" sz="2300" dirty="0" smtClean="0">
              <a:solidFill>
                <a:schemeClr val="tx1">
                  <a:lumMod val="65000"/>
                  <a:lumOff val="35000"/>
                </a:schemeClr>
              </a:solidFill>
              <a:latin typeface="Garamond" panose="02020404030301010803" pitchFamily="18" charset="0"/>
            </a:rPr>
            <a:t>3 hely ingyenesen</a:t>
          </a:r>
          <a:endParaRPr lang="hu-HU" sz="2300" dirty="0">
            <a:solidFill>
              <a:schemeClr val="tx1">
                <a:lumMod val="65000"/>
                <a:lumOff val="35000"/>
              </a:schemeClr>
            </a:solidFill>
            <a:latin typeface="Garamond" panose="02020404030301010803" pitchFamily="18" charset="0"/>
          </a:endParaRPr>
        </a:p>
      </dgm:t>
    </dgm:pt>
    <dgm:pt modelId="{A023FA2C-269A-49EC-8B2D-74C6A0390143}" type="parTrans" cxnId="{3E10051B-3113-4031-8081-2D4D3533EBD6}">
      <dgm:prSet/>
      <dgm:spPr/>
      <dgm:t>
        <a:bodyPr/>
        <a:lstStyle/>
        <a:p>
          <a:endParaRPr lang="hu-HU"/>
        </a:p>
      </dgm:t>
    </dgm:pt>
    <dgm:pt modelId="{A899332A-AA7F-40F6-86CE-646CF4A102C3}" type="sibTrans" cxnId="{3E10051B-3113-4031-8081-2D4D3533EBD6}">
      <dgm:prSet/>
      <dgm:spPr/>
      <dgm:t>
        <a:bodyPr/>
        <a:lstStyle/>
        <a:p>
          <a:endParaRPr lang="hu-HU"/>
        </a:p>
      </dgm:t>
    </dgm:pt>
    <dgm:pt modelId="{75901DBD-22BD-4B02-B384-E2E15AE6DB3E}">
      <dgm:prSet phldrT="[Szöveg]" custT="1"/>
      <dgm:spPr/>
      <dgm:t>
        <a:bodyPr/>
        <a:lstStyle/>
        <a:p>
          <a:r>
            <a:rPr lang="hu-HU" sz="2300" dirty="0" smtClean="0">
              <a:solidFill>
                <a:schemeClr val="tx1">
                  <a:lumMod val="65000"/>
                  <a:lumOff val="35000"/>
                </a:schemeClr>
              </a:solidFill>
              <a:latin typeface="Garamond" panose="02020404030301010803" pitchFamily="18" charset="0"/>
            </a:rPr>
            <a:t>Sorrend!!!</a:t>
          </a:r>
          <a:endParaRPr lang="hu-HU" sz="2300" dirty="0">
            <a:solidFill>
              <a:schemeClr val="tx1">
                <a:lumMod val="65000"/>
                <a:lumOff val="35000"/>
              </a:schemeClr>
            </a:solidFill>
            <a:latin typeface="Garamond" panose="02020404030301010803" pitchFamily="18" charset="0"/>
          </a:endParaRPr>
        </a:p>
      </dgm:t>
    </dgm:pt>
    <dgm:pt modelId="{8A7EAA3C-B078-45A8-98F9-13E939FDFE2D}" type="parTrans" cxnId="{059502DB-0F47-4BE5-800C-57BB9427DD40}">
      <dgm:prSet/>
      <dgm:spPr/>
      <dgm:t>
        <a:bodyPr/>
        <a:lstStyle/>
        <a:p>
          <a:endParaRPr lang="hu-HU"/>
        </a:p>
      </dgm:t>
    </dgm:pt>
    <dgm:pt modelId="{E0DD3E92-0FE8-4990-8DEF-904DCAE34A42}" type="sibTrans" cxnId="{059502DB-0F47-4BE5-800C-57BB9427DD40}">
      <dgm:prSet/>
      <dgm:spPr/>
      <dgm:t>
        <a:bodyPr/>
        <a:lstStyle/>
        <a:p>
          <a:endParaRPr lang="hu-HU"/>
        </a:p>
      </dgm:t>
    </dgm:pt>
    <dgm:pt modelId="{7FBB9F92-8198-4452-8A11-0B65E51B61FD}">
      <dgm:prSet phldrT="[Szöveg]" custT="1"/>
      <dgm:spPr/>
      <dgm:t>
        <a:bodyPr/>
        <a:lstStyle/>
        <a:p>
          <a:pPr algn="ctr"/>
          <a:r>
            <a:rPr lang="hu-HU" sz="3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Garamond" panose="02020404030301010803" pitchFamily="18" charset="0"/>
            </a:rPr>
            <a:t>Jelentkezés után</a:t>
          </a:r>
          <a:endParaRPr lang="hu-HU" sz="3200" b="1" dirty="0">
            <a:solidFill>
              <a:schemeClr val="tx1">
                <a:lumMod val="65000"/>
                <a:lumOff val="35000"/>
              </a:schemeClr>
            </a:solidFill>
            <a:latin typeface="Garamond" panose="02020404030301010803" pitchFamily="18" charset="0"/>
          </a:endParaRPr>
        </a:p>
      </dgm:t>
    </dgm:pt>
    <dgm:pt modelId="{EFBEE25B-4B0A-45AE-9F0C-876A313ECF40}" type="parTrans" cxnId="{5DA898F6-ADAE-4292-9E9E-818DAAE85D91}">
      <dgm:prSet/>
      <dgm:spPr/>
      <dgm:t>
        <a:bodyPr/>
        <a:lstStyle/>
        <a:p>
          <a:endParaRPr lang="hu-HU"/>
        </a:p>
      </dgm:t>
    </dgm:pt>
    <dgm:pt modelId="{6CADA827-D63F-4B2D-AE34-C04E6970670D}" type="sibTrans" cxnId="{5DA898F6-ADAE-4292-9E9E-818DAAE85D91}">
      <dgm:prSet/>
      <dgm:spPr/>
      <dgm:t>
        <a:bodyPr/>
        <a:lstStyle/>
        <a:p>
          <a:endParaRPr lang="hu-HU"/>
        </a:p>
      </dgm:t>
    </dgm:pt>
    <dgm:pt modelId="{6C5DFE22-E5F6-42D6-8EBB-30EF3AB416CF}">
      <dgm:prSet phldrT="[Szöveg]" custT="1"/>
      <dgm:spPr/>
      <dgm:t>
        <a:bodyPr/>
        <a:lstStyle/>
        <a:p>
          <a:r>
            <a:rPr lang="hu-HU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Garamond" panose="02020404030301010803" pitchFamily="18" charset="0"/>
            </a:rPr>
            <a:t>E-ügyintézés</a:t>
          </a:r>
          <a:endParaRPr lang="hu-HU" sz="2400" dirty="0">
            <a:solidFill>
              <a:schemeClr val="tx1">
                <a:lumMod val="65000"/>
                <a:lumOff val="35000"/>
              </a:schemeClr>
            </a:solidFill>
            <a:latin typeface="Garamond" panose="02020404030301010803" pitchFamily="18" charset="0"/>
          </a:endParaRPr>
        </a:p>
      </dgm:t>
    </dgm:pt>
    <dgm:pt modelId="{DE946327-9D22-4245-9309-3911C15C01B8}" type="parTrans" cxnId="{D73DE32B-DDFB-4225-8838-5CCFE9BEFAB5}">
      <dgm:prSet/>
      <dgm:spPr/>
      <dgm:t>
        <a:bodyPr/>
        <a:lstStyle/>
        <a:p>
          <a:endParaRPr lang="hu-HU"/>
        </a:p>
      </dgm:t>
    </dgm:pt>
    <dgm:pt modelId="{2EE252BA-A9E5-4B13-99B8-3E9387F48493}" type="sibTrans" cxnId="{D73DE32B-DDFB-4225-8838-5CCFE9BEFAB5}">
      <dgm:prSet/>
      <dgm:spPr/>
      <dgm:t>
        <a:bodyPr/>
        <a:lstStyle/>
        <a:p>
          <a:endParaRPr lang="hu-HU"/>
        </a:p>
      </dgm:t>
    </dgm:pt>
    <dgm:pt modelId="{FF802635-7321-4B50-B2EF-8827686578DB}">
      <dgm:prSet phldrT="[Szöveg]" custT="1"/>
      <dgm:spPr/>
      <dgm:t>
        <a:bodyPr/>
        <a:lstStyle/>
        <a:p>
          <a:r>
            <a:rPr lang="hu-HU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Garamond" panose="02020404030301010803" pitchFamily="18" charset="0"/>
            </a:rPr>
            <a:t>Sorrendmódosítás</a:t>
          </a:r>
          <a:endParaRPr lang="hu-HU" sz="2400" dirty="0">
            <a:solidFill>
              <a:schemeClr val="tx1">
                <a:lumMod val="65000"/>
                <a:lumOff val="35000"/>
              </a:schemeClr>
            </a:solidFill>
            <a:latin typeface="Garamond" panose="02020404030301010803" pitchFamily="18" charset="0"/>
          </a:endParaRPr>
        </a:p>
      </dgm:t>
    </dgm:pt>
    <dgm:pt modelId="{0365C292-FCEE-4D79-A785-94B152684C9D}" type="parTrans" cxnId="{56B7510C-E381-46E9-9B74-D40F4CA47559}">
      <dgm:prSet/>
      <dgm:spPr/>
      <dgm:t>
        <a:bodyPr/>
        <a:lstStyle/>
        <a:p>
          <a:endParaRPr lang="hu-HU"/>
        </a:p>
      </dgm:t>
    </dgm:pt>
    <dgm:pt modelId="{810FF487-AE83-4E0F-B987-C64826C27EC9}" type="sibTrans" cxnId="{56B7510C-E381-46E9-9B74-D40F4CA47559}">
      <dgm:prSet/>
      <dgm:spPr/>
      <dgm:t>
        <a:bodyPr/>
        <a:lstStyle/>
        <a:p>
          <a:endParaRPr lang="hu-HU"/>
        </a:p>
      </dgm:t>
    </dgm:pt>
    <dgm:pt modelId="{8BB29764-AD08-486C-B4CF-41804659206B}">
      <dgm:prSet phldrT="[Szöveg]" custT="1"/>
      <dgm:spPr/>
      <dgm:t>
        <a:bodyPr/>
        <a:lstStyle/>
        <a:p>
          <a:r>
            <a:rPr lang="hu-HU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Garamond" panose="02020404030301010803" pitchFamily="18" charset="0"/>
            </a:rPr>
            <a:t>Dokumentumpótlás</a:t>
          </a:r>
          <a:endParaRPr lang="hu-HU" sz="2400" dirty="0">
            <a:solidFill>
              <a:schemeClr val="tx1">
                <a:lumMod val="65000"/>
                <a:lumOff val="35000"/>
              </a:schemeClr>
            </a:solidFill>
            <a:latin typeface="Garamond" panose="02020404030301010803" pitchFamily="18" charset="0"/>
          </a:endParaRPr>
        </a:p>
      </dgm:t>
    </dgm:pt>
    <dgm:pt modelId="{8B3A0378-7AE3-467E-8051-AA76A4FA422B}" type="parTrans" cxnId="{F316F7E7-620E-4D42-BFF7-9D6CEE6C6975}">
      <dgm:prSet/>
      <dgm:spPr/>
      <dgm:t>
        <a:bodyPr/>
        <a:lstStyle/>
        <a:p>
          <a:endParaRPr lang="hu-HU"/>
        </a:p>
      </dgm:t>
    </dgm:pt>
    <dgm:pt modelId="{D37CC6A2-1E59-496D-A427-DABA7BC57B16}" type="sibTrans" cxnId="{F316F7E7-620E-4D42-BFF7-9D6CEE6C6975}">
      <dgm:prSet/>
      <dgm:spPr/>
      <dgm:t>
        <a:bodyPr/>
        <a:lstStyle/>
        <a:p>
          <a:endParaRPr lang="hu-HU"/>
        </a:p>
      </dgm:t>
    </dgm:pt>
    <dgm:pt modelId="{BAC7ACA2-5307-4878-8CCD-E3EDD049FD6C}">
      <dgm:prSet phldrT="[Szöveg]" custT="1"/>
      <dgm:spPr/>
      <dgm:t>
        <a:bodyPr/>
        <a:lstStyle/>
        <a:p>
          <a:r>
            <a:rPr lang="hu-HU" sz="2300" dirty="0" smtClean="0">
              <a:solidFill>
                <a:schemeClr val="tx1">
                  <a:lumMod val="65000"/>
                  <a:lumOff val="35000"/>
                </a:schemeClr>
              </a:solidFill>
              <a:latin typeface="Garamond" panose="02020404030301010803" pitchFamily="18" charset="0"/>
            </a:rPr>
            <a:t>Ügyfélkapu hitelesítés</a:t>
          </a:r>
          <a:endParaRPr lang="hu-HU" sz="2300" dirty="0">
            <a:solidFill>
              <a:schemeClr val="tx1">
                <a:lumMod val="65000"/>
                <a:lumOff val="35000"/>
              </a:schemeClr>
            </a:solidFill>
            <a:latin typeface="Garamond" panose="02020404030301010803" pitchFamily="18" charset="0"/>
          </a:endParaRPr>
        </a:p>
      </dgm:t>
    </dgm:pt>
    <dgm:pt modelId="{C98F2ED5-B826-41C3-9C8F-091951BFA394}" type="parTrans" cxnId="{AA5B4DF5-9A50-4DB8-BDBE-AD826B21030C}">
      <dgm:prSet/>
      <dgm:spPr/>
      <dgm:t>
        <a:bodyPr/>
        <a:lstStyle/>
        <a:p>
          <a:endParaRPr lang="hu-HU"/>
        </a:p>
      </dgm:t>
    </dgm:pt>
    <dgm:pt modelId="{529AD5F1-1054-4C1F-B493-9FDFD9E8FC11}" type="sibTrans" cxnId="{AA5B4DF5-9A50-4DB8-BDBE-AD826B21030C}">
      <dgm:prSet/>
      <dgm:spPr/>
      <dgm:t>
        <a:bodyPr/>
        <a:lstStyle/>
        <a:p>
          <a:endParaRPr lang="hu-HU"/>
        </a:p>
      </dgm:t>
    </dgm:pt>
    <dgm:pt modelId="{BC1ABAEF-9145-4BCF-8329-E28B25BF9F10}">
      <dgm:prSet phldrT="[Szöveg]" custT="1"/>
      <dgm:spPr/>
      <dgm:t>
        <a:bodyPr/>
        <a:lstStyle/>
        <a:p>
          <a:r>
            <a:rPr lang="hu-HU" sz="2300" dirty="0" smtClean="0">
              <a:solidFill>
                <a:schemeClr val="tx1">
                  <a:lumMod val="65000"/>
                  <a:lumOff val="35000"/>
                </a:schemeClr>
              </a:solidFill>
              <a:latin typeface="Garamond" panose="02020404030301010803" pitchFamily="18" charset="0"/>
            </a:rPr>
            <a:t>Dokumentum feltöltés</a:t>
          </a:r>
          <a:endParaRPr lang="hu-HU" sz="2300" dirty="0">
            <a:solidFill>
              <a:schemeClr val="tx1">
                <a:lumMod val="65000"/>
                <a:lumOff val="35000"/>
              </a:schemeClr>
            </a:solidFill>
            <a:latin typeface="Garamond" panose="02020404030301010803" pitchFamily="18" charset="0"/>
          </a:endParaRPr>
        </a:p>
      </dgm:t>
    </dgm:pt>
    <dgm:pt modelId="{65B7FF73-FF2B-4AA7-BBDA-A234E817DE72}" type="parTrans" cxnId="{681C9DE0-82F5-4324-8B61-62CCD31CC902}">
      <dgm:prSet/>
      <dgm:spPr/>
      <dgm:t>
        <a:bodyPr/>
        <a:lstStyle/>
        <a:p>
          <a:endParaRPr lang="hu-HU"/>
        </a:p>
      </dgm:t>
    </dgm:pt>
    <dgm:pt modelId="{6487B45D-944A-4303-A29A-80D74E6163B4}" type="sibTrans" cxnId="{681C9DE0-82F5-4324-8B61-62CCD31CC902}">
      <dgm:prSet/>
      <dgm:spPr/>
      <dgm:t>
        <a:bodyPr/>
        <a:lstStyle/>
        <a:p>
          <a:endParaRPr lang="hu-HU"/>
        </a:p>
      </dgm:t>
    </dgm:pt>
    <dgm:pt modelId="{621E6396-B1D5-4705-B46E-687EF7200685}" type="pres">
      <dgm:prSet presAssocID="{7AD5486D-3A7E-4FA9-8EF4-C046DA27B193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hu-HU"/>
        </a:p>
      </dgm:t>
    </dgm:pt>
    <dgm:pt modelId="{6F51E36F-5CC1-4FFD-A2F1-D2671B529F71}" type="pres">
      <dgm:prSet presAssocID="{8EBC66F8-6140-40DC-B8BE-A2D4D26478EF}" presName="root" presStyleCnt="0">
        <dgm:presLayoutVars>
          <dgm:chMax/>
          <dgm:chPref/>
        </dgm:presLayoutVars>
      </dgm:prSet>
      <dgm:spPr/>
    </dgm:pt>
    <dgm:pt modelId="{627B52E6-E27F-4117-A319-54C4B463B8C0}" type="pres">
      <dgm:prSet presAssocID="{8EBC66F8-6140-40DC-B8BE-A2D4D26478EF}" presName="rootComposite" presStyleCnt="0">
        <dgm:presLayoutVars/>
      </dgm:prSet>
      <dgm:spPr/>
    </dgm:pt>
    <dgm:pt modelId="{CB94A2E9-12AA-4B4B-AC29-C6F3D619D7FB}" type="pres">
      <dgm:prSet presAssocID="{8EBC66F8-6140-40DC-B8BE-A2D4D26478EF}" presName="ParentAccent" presStyleLbl="alignNode1" presStyleIdx="0" presStyleCnt="2" custLinFactNeighborX="-12"/>
      <dgm:spPr>
        <a:solidFill>
          <a:schemeClr val="accent2">
            <a:lumMod val="75000"/>
          </a:schemeClr>
        </a:solidFill>
      </dgm:spPr>
    </dgm:pt>
    <dgm:pt modelId="{97DEC5FF-2F29-409E-8098-FEED75E472A0}" type="pres">
      <dgm:prSet presAssocID="{8EBC66F8-6140-40DC-B8BE-A2D4D26478EF}" presName="ParentSmallAccent" presStyleLbl="fgAcc1" presStyleIdx="0" presStyleCnt="2"/>
      <dgm:spPr/>
    </dgm:pt>
    <dgm:pt modelId="{A493BA75-0157-431A-9ACE-1C54F6EFBA13}" type="pres">
      <dgm:prSet presAssocID="{8EBC66F8-6140-40DC-B8BE-A2D4D26478EF}" presName="Parent" presStyleLbl="revTx" presStyleIdx="0" presStyleCnt="9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30E2F768-8A91-4F5D-856E-DE741F3784E6}" type="pres">
      <dgm:prSet presAssocID="{8EBC66F8-6140-40DC-B8BE-A2D4D26478EF}" presName="childShape" presStyleCnt="0">
        <dgm:presLayoutVars>
          <dgm:chMax val="0"/>
          <dgm:chPref val="0"/>
        </dgm:presLayoutVars>
      </dgm:prSet>
      <dgm:spPr/>
    </dgm:pt>
    <dgm:pt modelId="{7FA224EF-81AD-4EC8-B159-01FD63E311A0}" type="pres">
      <dgm:prSet presAssocID="{A96F3C14-CA23-43E4-8C23-08161DB3A6D7}" presName="childComposite" presStyleCnt="0">
        <dgm:presLayoutVars>
          <dgm:chMax val="0"/>
          <dgm:chPref val="0"/>
        </dgm:presLayoutVars>
      </dgm:prSet>
      <dgm:spPr/>
    </dgm:pt>
    <dgm:pt modelId="{5B64411D-C5E6-4A23-BC7B-A2BB544669B6}" type="pres">
      <dgm:prSet presAssocID="{A96F3C14-CA23-43E4-8C23-08161DB3A6D7}" presName="ChildAccent" presStyleLbl="solidFgAcc1" presStyleIdx="0" presStyleCnt="7"/>
      <dgm:spPr>
        <a:pattFill prst="pct90">
          <a:fgClr>
            <a:schemeClr val="accent2">
              <a:lumMod val="75000"/>
            </a:schemeClr>
          </a:fgClr>
          <a:bgClr>
            <a:schemeClr val="bg1"/>
          </a:bgClr>
        </a:pattFill>
      </dgm:spPr>
    </dgm:pt>
    <dgm:pt modelId="{6C2157A7-7A2B-4CEC-89E7-5697EBFA0248}" type="pres">
      <dgm:prSet presAssocID="{A96F3C14-CA23-43E4-8C23-08161DB3A6D7}" presName="Child" presStyleLbl="revTx" presStyleIdx="1" presStyleCnt="9" custAng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C585DA4-BEBA-4FF0-83AE-E73CAB36C9A4}" type="pres">
      <dgm:prSet presAssocID="{75901DBD-22BD-4B02-B384-E2E15AE6DB3E}" presName="childComposite" presStyleCnt="0">
        <dgm:presLayoutVars>
          <dgm:chMax val="0"/>
          <dgm:chPref val="0"/>
        </dgm:presLayoutVars>
      </dgm:prSet>
      <dgm:spPr/>
    </dgm:pt>
    <dgm:pt modelId="{AB3DAAB7-FB43-489C-B7E0-FF12FFCBE80F}" type="pres">
      <dgm:prSet presAssocID="{75901DBD-22BD-4B02-B384-E2E15AE6DB3E}" presName="ChildAccent" presStyleLbl="solidFgAcc1" presStyleIdx="1" presStyleCnt="7"/>
      <dgm:spPr>
        <a:pattFill prst="pct90">
          <a:fgClr>
            <a:schemeClr val="accent2">
              <a:lumMod val="75000"/>
            </a:schemeClr>
          </a:fgClr>
          <a:bgClr>
            <a:schemeClr val="bg1"/>
          </a:bgClr>
        </a:pattFill>
      </dgm:spPr>
    </dgm:pt>
    <dgm:pt modelId="{5F6F32E8-4712-4F74-8780-EAF4F5FCA537}" type="pres">
      <dgm:prSet presAssocID="{75901DBD-22BD-4B02-B384-E2E15AE6DB3E}" presName="Child" presStyleLbl="revTx" presStyleIdx="2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F9B773E-DE2B-4A09-874A-AC9666A97005}" type="pres">
      <dgm:prSet presAssocID="{BC1ABAEF-9145-4BCF-8329-E28B25BF9F10}" presName="childComposite" presStyleCnt="0">
        <dgm:presLayoutVars>
          <dgm:chMax val="0"/>
          <dgm:chPref val="0"/>
        </dgm:presLayoutVars>
      </dgm:prSet>
      <dgm:spPr/>
    </dgm:pt>
    <dgm:pt modelId="{F29C1EE9-30BA-4284-97FB-960ED7651C84}" type="pres">
      <dgm:prSet presAssocID="{BC1ABAEF-9145-4BCF-8329-E28B25BF9F10}" presName="ChildAccent" presStyleLbl="solidFgAcc1" presStyleIdx="2" presStyleCnt="7"/>
      <dgm:spPr>
        <a:pattFill prst="pct90">
          <a:fgClr>
            <a:schemeClr val="accent2">
              <a:lumMod val="75000"/>
            </a:schemeClr>
          </a:fgClr>
          <a:bgClr>
            <a:schemeClr val="bg1"/>
          </a:bgClr>
        </a:pattFill>
      </dgm:spPr>
    </dgm:pt>
    <dgm:pt modelId="{DB222302-4E25-4241-AF5A-5EBDE60317A8}" type="pres">
      <dgm:prSet presAssocID="{BC1ABAEF-9145-4BCF-8329-E28B25BF9F10}" presName="Child" presStyleLbl="revTx" presStyleIdx="3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79E44AC-68BD-482A-A919-ACD70E3C0B6D}" type="pres">
      <dgm:prSet presAssocID="{BAC7ACA2-5307-4878-8CCD-E3EDD049FD6C}" presName="childComposite" presStyleCnt="0">
        <dgm:presLayoutVars>
          <dgm:chMax val="0"/>
          <dgm:chPref val="0"/>
        </dgm:presLayoutVars>
      </dgm:prSet>
      <dgm:spPr/>
    </dgm:pt>
    <dgm:pt modelId="{62F35418-671E-4775-AB01-B93DC499D525}" type="pres">
      <dgm:prSet presAssocID="{BAC7ACA2-5307-4878-8CCD-E3EDD049FD6C}" presName="ChildAccent" presStyleLbl="solidFgAcc1" presStyleIdx="3" presStyleCnt="7"/>
      <dgm:spPr>
        <a:pattFill prst="pct90">
          <a:fgClr>
            <a:schemeClr val="accent2">
              <a:lumMod val="75000"/>
            </a:schemeClr>
          </a:fgClr>
          <a:bgClr>
            <a:schemeClr val="bg1"/>
          </a:bgClr>
        </a:pattFill>
      </dgm:spPr>
    </dgm:pt>
    <dgm:pt modelId="{331736AA-6970-47E4-81A1-BB96EB47B033}" type="pres">
      <dgm:prSet presAssocID="{BAC7ACA2-5307-4878-8CCD-E3EDD049FD6C}" presName="Child" presStyleLbl="revTx" presStyleIdx="4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E401E7A-D23A-4AD6-A33B-80169D3BD982}" type="pres">
      <dgm:prSet presAssocID="{7FBB9F92-8198-4452-8A11-0B65E51B61FD}" presName="root" presStyleCnt="0">
        <dgm:presLayoutVars>
          <dgm:chMax/>
          <dgm:chPref/>
        </dgm:presLayoutVars>
      </dgm:prSet>
      <dgm:spPr/>
    </dgm:pt>
    <dgm:pt modelId="{A32B04C4-804E-4281-AF50-DD4F012BAD91}" type="pres">
      <dgm:prSet presAssocID="{7FBB9F92-8198-4452-8A11-0B65E51B61FD}" presName="rootComposite" presStyleCnt="0">
        <dgm:presLayoutVars/>
      </dgm:prSet>
      <dgm:spPr/>
    </dgm:pt>
    <dgm:pt modelId="{24E0DAC3-1BFC-4C27-BF4C-8865A9168511}" type="pres">
      <dgm:prSet presAssocID="{7FBB9F92-8198-4452-8A11-0B65E51B61FD}" presName="ParentAccent" presStyleLbl="alignNode1" presStyleIdx="1" presStyleCnt="2" custLinFactNeighborX="-12"/>
      <dgm:spPr>
        <a:solidFill>
          <a:schemeClr val="accent2">
            <a:lumMod val="75000"/>
          </a:schemeClr>
        </a:solidFill>
      </dgm:spPr>
    </dgm:pt>
    <dgm:pt modelId="{B84FAFAB-A074-4361-82D4-B238AA572E78}" type="pres">
      <dgm:prSet presAssocID="{7FBB9F92-8198-4452-8A11-0B65E51B61FD}" presName="ParentSmallAccent" presStyleLbl="fgAcc1" presStyleIdx="1" presStyleCnt="2"/>
      <dgm:spPr/>
    </dgm:pt>
    <dgm:pt modelId="{5922F7A4-261B-424A-B477-4AAC00B2F591}" type="pres">
      <dgm:prSet presAssocID="{7FBB9F92-8198-4452-8A11-0B65E51B61FD}" presName="Parent" presStyleLbl="revTx" presStyleIdx="5" presStyleCnt="9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A74FC212-12AB-4997-80CF-81CB3F309EC3}" type="pres">
      <dgm:prSet presAssocID="{7FBB9F92-8198-4452-8A11-0B65E51B61FD}" presName="childShape" presStyleCnt="0">
        <dgm:presLayoutVars>
          <dgm:chMax val="0"/>
          <dgm:chPref val="0"/>
        </dgm:presLayoutVars>
      </dgm:prSet>
      <dgm:spPr/>
    </dgm:pt>
    <dgm:pt modelId="{02833725-F847-473B-AAD0-A21B8B8AF456}" type="pres">
      <dgm:prSet presAssocID="{6C5DFE22-E5F6-42D6-8EBB-30EF3AB416CF}" presName="childComposite" presStyleCnt="0">
        <dgm:presLayoutVars>
          <dgm:chMax val="0"/>
          <dgm:chPref val="0"/>
        </dgm:presLayoutVars>
      </dgm:prSet>
      <dgm:spPr/>
    </dgm:pt>
    <dgm:pt modelId="{97DDA36F-09E8-45CB-9803-CA5E8365B164}" type="pres">
      <dgm:prSet presAssocID="{6C5DFE22-E5F6-42D6-8EBB-30EF3AB416CF}" presName="ChildAccent" presStyleLbl="solidFgAcc1" presStyleIdx="4" presStyleCnt="7" custLinFactNeighborX="-164"/>
      <dgm:spPr>
        <a:pattFill prst="pct90">
          <a:fgClr>
            <a:schemeClr val="accent2">
              <a:lumMod val="75000"/>
            </a:schemeClr>
          </a:fgClr>
          <a:bgClr>
            <a:schemeClr val="bg1"/>
          </a:bgClr>
        </a:pattFill>
      </dgm:spPr>
    </dgm:pt>
    <dgm:pt modelId="{5111B518-FDDE-4105-AAB1-A6B9DE6C590E}" type="pres">
      <dgm:prSet presAssocID="{6C5DFE22-E5F6-42D6-8EBB-30EF3AB416CF}" presName="Child" presStyleLbl="revTx" presStyleIdx="6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7205880-9199-487F-B947-8DB503730686}" type="pres">
      <dgm:prSet presAssocID="{FF802635-7321-4B50-B2EF-8827686578DB}" presName="childComposite" presStyleCnt="0">
        <dgm:presLayoutVars>
          <dgm:chMax val="0"/>
          <dgm:chPref val="0"/>
        </dgm:presLayoutVars>
      </dgm:prSet>
      <dgm:spPr/>
    </dgm:pt>
    <dgm:pt modelId="{AF52A92C-DA4B-4D09-B6B4-5B007062CBE3}" type="pres">
      <dgm:prSet presAssocID="{FF802635-7321-4B50-B2EF-8827686578DB}" presName="ChildAccent" presStyleLbl="solidFgAcc1" presStyleIdx="5" presStyleCnt="7"/>
      <dgm:spPr>
        <a:pattFill prst="pct90">
          <a:fgClr>
            <a:schemeClr val="accent2">
              <a:lumMod val="75000"/>
            </a:schemeClr>
          </a:fgClr>
          <a:bgClr>
            <a:schemeClr val="bg1"/>
          </a:bgClr>
        </a:pattFill>
      </dgm:spPr>
    </dgm:pt>
    <dgm:pt modelId="{F663AF78-DDC6-4C22-A48E-4FE185A4CF76}" type="pres">
      <dgm:prSet presAssocID="{FF802635-7321-4B50-B2EF-8827686578DB}" presName="Child" presStyleLbl="revTx" presStyleIdx="7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3422D4E9-4CE9-44DA-B1F0-43FDAA43A17C}" type="pres">
      <dgm:prSet presAssocID="{8BB29764-AD08-486C-B4CF-41804659206B}" presName="childComposite" presStyleCnt="0">
        <dgm:presLayoutVars>
          <dgm:chMax val="0"/>
          <dgm:chPref val="0"/>
        </dgm:presLayoutVars>
      </dgm:prSet>
      <dgm:spPr/>
    </dgm:pt>
    <dgm:pt modelId="{7F65FD86-C5B7-476A-B6E0-C0BFB226B5CC}" type="pres">
      <dgm:prSet presAssocID="{8BB29764-AD08-486C-B4CF-41804659206B}" presName="ChildAccent" presStyleLbl="solidFgAcc1" presStyleIdx="6" presStyleCnt="7"/>
      <dgm:spPr>
        <a:pattFill prst="pct90">
          <a:fgClr>
            <a:schemeClr val="accent2">
              <a:lumMod val="75000"/>
            </a:schemeClr>
          </a:fgClr>
          <a:bgClr>
            <a:schemeClr val="bg1"/>
          </a:bgClr>
        </a:pattFill>
      </dgm:spPr>
    </dgm:pt>
    <dgm:pt modelId="{78CA33F6-E22A-4C76-B18F-6049635271EE}" type="pres">
      <dgm:prSet presAssocID="{8BB29764-AD08-486C-B4CF-41804659206B}" presName="Child" presStyleLbl="revTx" presStyleIdx="8" presStyleCnt="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DAB1CF95-C2C8-4642-A319-98433AC81B37}" type="presOf" srcId="{75901DBD-22BD-4B02-B384-E2E15AE6DB3E}" destId="{5F6F32E8-4712-4F74-8780-EAF4F5FCA537}" srcOrd="0" destOrd="0" presId="urn:microsoft.com/office/officeart/2008/layout/SquareAccentList"/>
    <dgm:cxn modelId="{75CE2376-DCED-4386-8F16-640641307669}" type="presOf" srcId="{FF802635-7321-4B50-B2EF-8827686578DB}" destId="{F663AF78-DDC6-4C22-A48E-4FE185A4CF76}" srcOrd="0" destOrd="0" presId="urn:microsoft.com/office/officeart/2008/layout/SquareAccentList"/>
    <dgm:cxn modelId="{8DBD9B96-8ECC-4027-B91E-95CFDE209234}" type="presOf" srcId="{BAC7ACA2-5307-4878-8CCD-E3EDD049FD6C}" destId="{331736AA-6970-47E4-81A1-BB96EB47B033}" srcOrd="0" destOrd="0" presId="urn:microsoft.com/office/officeart/2008/layout/SquareAccentList"/>
    <dgm:cxn modelId="{4E40AF38-6BA1-4E3A-AAA5-A623294E88B1}" type="presOf" srcId="{A96F3C14-CA23-43E4-8C23-08161DB3A6D7}" destId="{6C2157A7-7A2B-4CEC-89E7-5697EBFA0248}" srcOrd="0" destOrd="0" presId="urn:microsoft.com/office/officeart/2008/layout/SquareAccentList"/>
    <dgm:cxn modelId="{56B7510C-E381-46E9-9B74-D40F4CA47559}" srcId="{7FBB9F92-8198-4452-8A11-0B65E51B61FD}" destId="{FF802635-7321-4B50-B2EF-8827686578DB}" srcOrd="1" destOrd="0" parTransId="{0365C292-FCEE-4D79-A785-94B152684C9D}" sibTransId="{810FF487-AE83-4E0F-B987-C64826C27EC9}"/>
    <dgm:cxn modelId="{F316F7E7-620E-4D42-BFF7-9D6CEE6C6975}" srcId="{7FBB9F92-8198-4452-8A11-0B65E51B61FD}" destId="{8BB29764-AD08-486C-B4CF-41804659206B}" srcOrd="2" destOrd="0" parTransId="{8B3A0378-7AE3-467E-8051-AA76A4FA422B}" sibTransId="{D37CC6A2-1E59-496D-A427-DABA7BC57B16}"/>
    <dgm:cxn modelId="{D73DE32B-DDFB-4225-8838-5CCFE9BEFAB5}" srcId="{7FBB9F92-8198-4452-8A11-0B65E51B61FD}" destId="{6C5DFE22-E5F6-42D6-8EBB-30EF3AB416CF}" srcOrd="0" destOrd="0" parTransId="{DE946327-9D22-4245-9309-3911C15C01B8}" sibTransId="{2EE252BA-A9E5-4B13-99B8-3E9387F48493}"/>
    <dgm:cxn modelId="{8B0AEE56-3997-4C46-B780-29BD74B40461}" type="presOf" srcId="{6C5DFE22-E5F6-42D6-8EBB-30EF3AB416CF}" destId="{5111B518-FDDE-4105-AAB1-A6B9DE6C590E}" srcOrd="0" destOrd="0" presId="urn:microsoft.com/office/officeart/2008/layout/SquareAccentList"/>
    <dgm:cxn modelId="{F20A4FA9-A871-4212-92B5-BB0EED9B4A9A}" type="presOf" srcId="{BC1ABAEF-9145-4BCF-8329-E28B25BF9F10}" destId="{DB222302-4E25-4241-AF5A-5EBDE60317A8}" srcOrd="0" destOrd="0" presId="urn:microsoft.com/office/officeart/2008/layout/SquareAccentList"/>
    <dgm:cxn modelId="{81EE4435-EFB6-430A-8CA5-812EF8086A8B}" type="presOf" srcId="{8EBC66F8-6140-40DC-B8BE-A2D4D26478EF}" destId="{A493BA75-0157-431A-9ACE-1C54F6EFBA13}" srcOrd="0" destOrd="0" presId="urn:microsoft.com/office/officeart/2008/layout/SquareAccentList"/>
    <dgm:cxn modelId="{681C9DE0-82F5-4324-8B61-62CCD31CC902}" srcId="{8EBC66F8-6140-40DC-B8BE-A2D4D26478EF}" destId="{BC1ABAEF-9145-4BCF-8329-E28B25BF9F10}" srcOrd="2" destOrd="0" parTransId="{65B7FF73-FF2B-4AA7-BBDA-A234E817DE72}" sibTransId="{6487B45D-944A-4303-A29A-80D74E6163B4}"/>
    <dgm:cxn modelId="{B183A824-8082-4F55-9656-8D4CF7FF4027}" type="presOf" srcId="{8BB29764-AD08-486C-B4CF-41804659206B}" destId="{78CA33F6-E22A-4C76-B18F-6049635271EE}" srcOrd="0" destOrd="0" presId="urn:microsoft.com/office/officeart/2008/layout/SquareAccentList"/>
    <dgm:cxn modelId="{5DA898F6-ADAE-4292-9E9E-818DAAE85D91}" srcId="{7AD5486D-3A7E-4FA9-8EF4-C046DA27B193}" destId="{7FBB9F92-8198-4452-8A11-0B65E51B61FD}" srcOrd="1" destOrd="0" parTransId="{EFBEE25B-4B0A-45AE-9F0C-876A313ECF40}" sibTransId="{6CADA827-D63F-4B2D-AE34-C04E6970670D}"/>
    <dgm:cxn modelId="{059502DB-0F47-4BE5-800C-57BB9427DD40}" srcId="{8EBC66F8-6140-40DC-B8BE-A2D4D26478EF}" destId="{75901DBD-22BD-4B02-B384-E2E15AE6DB3E}" srcOrd="1" destOrd="0" parTransId="{8A7EAA3C-B078-45A8-98F9-13E939FDFE2D}" sibTransId="{E0DD3E92-0FE8-4990-8DEF-904DCAE34A42}"/>
    <dgm:cxn modelId="{3E10051B-3113-4031-8081-2D4D3533EBD6}" srcId="{8EBC66F8-6140-40DC-B8BE-A2D4D26478EF}" destId="{A96F3C14-CA23-43E4-8C23-08161DB3A6D7}" srcOrd="0" destOrd="0" parTransId="{A023FA2C-269A-49EC-8B2D-74C6A0390143}" sibTransId="{A899332A-AA7F-40F6-86CE-646CF4A102C3}"/>
    <dgm:cxn modelId="{074FC490-EAE1-43F8-8D76-31A0DBE33845}" type="presOf" srcId="{7FBB9F92-8198-4452-8A11-0B65E51B61FD}" destId="{5922F7A4-261B-424A-B477-4AAC00B2F591}" srcOrd="0" destOrd="0" presId="urn:microsoft.com/office/officeart/2008/layout/SquareAccentList"/>
    <dgm:cxn modelId="{AA5B4DF5-9A50-4DB8-BDBE-AD826B21030C}" srcId="{8EBC66F8-6140-40DC-B8BE-A2D4D26478EF}" destId="{BAC7ACA2-5307-4878-8CCD-E3EDD049FD6C}" srcOrd="3" destOrd="0" parTransId="{C98F2ED5-B826-41C3-9C8F-091951BFA394}" sibTransId="{529AD5F1-1054-4C1F-B493-9FDFD9E8FC11}"/>
    <dgm:cxn modelId="{F3519B4E-FB4C-47C2-9F5C-8C939C958E2F}" type="presOf" srcId="{7AD5486D-3A7E-4FA9-8EF4-C046DA27B193}" destId="{621E6396-B1D5-4705-B46E-687EF7200685}" srcOrd="0" destOrd="0" presId="urn:microsoft.com/office/officeart/2008/layout/SquareAccentList"/>
    <dgm:cxn modelId="{1D78BD78-60C0-4A73-A08F-F8ECC3A778E7}" srcId="{7AD5486D-3A7E-4FA9-8EF4-C046DA27B193}" destId="{8EBC66F8-6140-40DC-B8BE-A2D4D26478EF}" srcOrd="0" destOrd="0" parTransId="{0A30CE82-0A38-4F62-A267-A265159640F7}" sibTransId="{FB6FAA00-7506-4F0A-87CE-C6956D3D3ED2}"/>
    <dgm:cxn modelId="{D44F7AAF-A62A-40AC-89CF-BA2A15DBE017}" type="presParOf" srcId="{621E6396-B1D5-4705-B46E-687EF7200685}" destId="{6F51E36F-5CC1-4FFD-A2F1-D2671B529F71}" srcOrd="0" destOrd="0" presId="urn:microsoft.com/office/officeart/2008/layout/SquareAccentList"/>
    <dgm:cxn modelId="{42F4EF1B-83A2-461D-8F2A-C3E393BEE8B2}" type="presParOf" srcId="{6F51E36F-5CC1-4FFD-A2F1-D2671B529F71}" destId="{627B52E6-E27F-4117-A319-54C4B463B8C0}" srcOrd="0" destOrd="0" presId="urn:microsoft.com/office/officeart/2008/layout/SquareAccentList"/>
    <dgm:cxn modelId="{241D584A-41BC-4F96-8F28-332263C5D8BD}" type="presParOf" srcId="{627B52E6-E27F-4117-A319-54C4B463B8C0}" destId="{CB94A2E9-12AA-4B4B-AC29-C6F3D619D7FB}" srcOrd="0" destOrd="0" presId="urn:microsoft.com/office/officeart/2008/layout/SquareAccentList"/>
    <dgm:cxn modelId="{AD7D6777-99BE-4ECA-924C-871AB2F51670}" type="presParOf" srcId="{627B52E6-E27F-4117-A319-54C4B463B8C0}" destId="{97DEC5FF-2F29-409E-8098-FEED75E472A0}" srcOrd="1" destOrd="0" presId="urn:microsoft.com/office/officeart/2008/layout/SquareAccentList"/>
    <dgm:cxn modelId="{3A1510BC-5706-4B6F-95B0-2D1B353B4EC8}" type="presParOf" srcId="{627B52E6-E27F-4117-A319-54C4B463B8C0}" destId="{A493BA75-0157-431A-9ACE-1C54F6EFBA13}" srcOrd="2" destOrd="0" presId="urn:microsoft.com/office/officeart/2008/layout/SquareAccentList"/>
    <dgm:cxn modelId="{606BE881-3082-47E6-ADCC-67553F0F5AA5}" type="presParOf" srcId="{6F51E36F-5CC1-4FFD-A2F1-D2671B529F71}" destId="{30E2F768-8A91-4F5D-856E-DE741F3784E6}" srcOrd="1" destOrd="0" presId="urn:microsoft.com/office/officeart/2008/layout/SquareAccentList"/>
    <dgm:cxn modelId="{D35E238F-F2C4-4AD0-B23E-CCDACF811B2E}" type="presParOf" srcId="{30E2F768-8A91-4F5D-856E-DE741F3784E6}" destId="{7FA224EF-81AD-4EC8-B159-01FD63E311A0}" srcOrd="0" destOrd="0" presId="urn:microsoft.com/office/officeart/2008/layout/SquareAccentList"/>
    <dgm:cxn modelId="{8BBFFECE-B52F-4CC5-8093-8F33D8205EEA}" type="presParOf" srcId="{7FA224EF-81AD-4EC8-B159-01FD63E311A0}" destId="{5B64411D-C5E6-4A23-BC7B-A2BB544669B6}" srcOrd="0" destOrd="0" presId="urn:microsoft.com/office/officeart/2008/layout/SquareAccentList"/>
    <dgm:cxn modelId="{77B18A51-11FB-4174-AEEA-175BB6F3BA14}" type="presParOf" srcId="{7FA224EF-81AD-4EC8-B159-01FD63E311A0}" destId="{6C2157A7-7A2B-4CEC-89E7-5697EBFA0248}" srcOrd="1" destOrd="0" presId="urn:microsoft.com/office/officeart/2008/layout/SquareAccentList"/>
    <dgm:cxn modelId="{B025DAAE-0842-425E-84B5-8164AFCAED2D}" type="presParOf" srcId="{30E2F768-8A91-4F5D-856E-DE741F3784E6}" destId="{9C585DA4-BEBA-4FF0-83AE-E73CAB36C9A4}" srcOrd="1" destOrd="0" presId="urn:microsoft.com/office/officeart/2008/layout/SquareAccentList"/>
    <dgm:cxn modelId="{968846AF-6366-44C4-8E83-91A4E4B9D2B8}" type="presParOf" srcId="{9C585DA4-BEBA-4FF0-83AE-E73CAB36C9A4}" destId="{AB3DAAB7-FB43-489C-B7E0-FF12FFCBE80F}" srcOrd="0" destOrd="0" presId="urn:microsoft.com/office/officeart/2008/layout/SquareAccentList"/>
    <dgm:cxn modelId="{EB4BE483-F4C0-4270-836E-636612CBD01C}" type="presParOf" srcId="{9C585DA4-BEBA-4FF0-83AE-E73CAB36C9A4}" destId="{5F6F32E8-4712-4F74-8780-EAF4F5FCA537}" srcOrd="1" destOrd="0" presId="urn:microsoft.com/office/officeart/2008/layout/SquareAccentList"/>
    <dgm:cxn modelId="{233230FA-E702-4EA8-A1C3-2A69F4737879}" type="presParOf" srcId="{30E2F768-8A91-4F5D-856E-DE741F3784E6}" destId="{1F9B773E-DE2B-4A09-874A-AC9666A97005}" srcOrd="2" destOrd="0" presId="urn:microsoft.com/office/officeart/2008/layout/SquareAccentList"/>
    <dgm:cxn modelId="{2724D42A-9532-4FB1-8ADD-292C161BA4CC}" type="presParOf" srcId="{1F9B773E-DE2B-4A09-874A-AC9666A97005}" destId="{F29C1EE9-30BA-4284-97FB-960ED7651C84}" srcOrd="0" destOrd="0" presId="urn:microsoft.com/office/officeart/2008/layout/SquareAccentList"/>
    <dgm:cxn modelId="{4F7A0764-C953-4483-A50A-A6B83305E591}" type="presParOf" srcId="{1F9B773E-DE2B-4A09-874A-AC9666A97005}" destId="{DB222302-4E25-4241-AF5A-5EBDE60317A8}" srcOrd="1" destOrd="0" presId="urn:microsoft.com/office/officeart/2008/layout/SquareAccentList"/>
    <dgm:cxn modelId="{91D4D08B-13FC-4A95-A789-E575C69B526A}" type="presParOf" srcId="{30E2F768-8A91-4F5D-856E-DE741F3784E6}" destId="{579E44AC-68BD-482A-A919-ACD70E3C0B6D}" srcOrd="3" destOrd="0" presId="urn:microsoft.com/office/officeart/2008/layout/SquareAccentList"/>
    <dgm:cxn modelId="{3DB8A09A-0A76-4DFD-9E0C-A6CDCAAAB959}" type="presParOf" srcId="{579E44AC-68BD-482A-A919-ACD70E3C0B6D}" destId="{62F35418-671E-4775-AB01-B93DC499D525}" srcOrd="0" destOrd="0" presId="urn:microsoft.com/office/officeart/2008/layout/SquareAccentList"/>
    <dgm:cxn modelId="{15598029-D7AC-4828-BDB1-9348C998718E}" type="presParOf" srcId="{579E44AC-68BD-482A-A919-ACD70E3C0B6D}" destId="{331736AA-6970-47E4-81A1-BB96EB47B033}" srcOrd="1" destOrd="0" presId="urn:microsoft.com/office/officeart/2008/layout/SquareAccentList"/>
    <dgm:cxn modelId="{3DBD0DE4-0460-4A70-8DD9-8E4B71212742}" type="presParOf" srcId="{621E6396-B1D5-4705-B46E-687EF7200685}" destId="{0E401E7A-D23A-4AD6-A33B-80169D3BD982}" srcOrd="1" destOrd="0" presId="urn:microsoft.com/office/officeart/2008/layout/SquareAccentList"/>
    <dgm:cxn modelId="{F0A09E57-93E1-4F02-AF4D-5069CA02777B}" type="presParOf" srcId="{0E401E7A-D23A-4AD6-A33B-80169D3BD982}" destId="{A32B04C4-804E-4281-AF50-DD4F012BAD91}" srcOrd="0" destOrd="0" presId="urn:microsoft.com/office/officeart/2008/layout/SquareAccentList"/>
    <dgm:cxn modelId="{F9DD0DEF-0E6A-4BDF-8B30-BEE3C5C62C03}" type="presParOf" srcId="{A32B04C4-804E-4281-AF50-DD4F012BAD91}" destId="{24E0DAC3-1BFC-4C27-BF4C-8865A9168511}" srcOrd="0" destOrd="0" presId="urn:microsoft.com/office/officeart/2008/layout/SquareAccentList"/>
    <dgm:cxn modelId="{E354AD3E-9261-4E63-8C71-35B67EC4EB85}" type="presParOf" srcId="{A32B04C4-804E-4281-AF50-DD4F012BAD91}" destId="{B84FAFAB-A074-4361-82D4-B238AA572E78}" srcOrd="1" destOrd="0" presId="urn:microsoft.com/office/officeart/2008/layout/SquareAccentList"/>
    <dgm:cxn modelId="{599F9426-47E3-488B-BFAE-1A3642483EDC}" type="presParOf" srcId="{A32B04C4-804E-4281-AF50-DD4F012BAD91}" destId="{5922F7A4-261B-424A-B477-4AAC00B2F591}" srcOrd="2" destOrd="0" presId="urn:microsoft.com/office/officeart/2008/layout/SquareAccentList"/>
    <dgm:cxn modelId="{A6D5305D-4D12-4554-9F12-7F11C9A6F685}" type="presParOf" srcId="{0E401E7A-D23A-4AD6-A33B-80169D3BD982}" destId="{A74FC212-12AB-4997-80CF-81CB3F309EC3}" srcOrd="1" destOrd="0" presId="urn:microsoft.com/office/officeart/2008/layout/SquareAccentList"/>
    <dgm:cxn modelId="{71A311D8-80DC-4777-BF1B-AFB1BB9668FE}" type="presParOf" srcId="{A74FC212-12AB-4997-80CF-81CB3F309EC3}" destId="{02833725-F847-473B-AAD0-A21B8B8AF456}" srcOrd="0" destOrd="0" presId="urn:microsoft.com/office/officeart/2008/layout/SquareAccentList"/>
    <dgm:cxn modelId="{C528F405-A734-4FC7-87F7-3113682438F4}" type="presParOf" srcId="{02833725-F847-473B-AAD0-A21B8B8AF456}" destId="{97DDA36F-09E8-45CB-9803-CA5E8365B164}" srcOrd="0" destOrd="0" presId="urn:microsoft.com/office/officeart/2008/layout/SquareAccentList"/>
    <dgm:cxn modelId="{F844EA00-BFDE-4BE7-8592-BEABDE49A2E0}" type="presParOf" srcId="{02833725-F847-473B-AAD0-A21B8B8AF456}" destId="{5111B518-FDDE-4105-AAB1-A6B9DE6C590E}" srcOrd="1" destOrd="0" presId="urn:microsoft.com/office/officeart/2008/layout/SquareAccentList"/>
    <dgm:cxn modelId="{C42DC296-9CFE-492D-90E9-2B34B43DDD56}" type="presParOf" srcId="{A74FC212-12AB-4997-80CF-81CB3F309EC3}" destId="{27205880-9199-487F-B947-8DB503730686}" srcOrd="1" destOrd="0" presId="urn:microsoft.com/office/officeart/2008/layout/SquareAccentList"/>
    <dgm:cxn modelId="{7B9CF334-65D0-4B1C-8AD9-81D9D9959DFF}" type="presParOf" srcId="{27205880-9199-487F-B947-8DB503730686}" destId="{AF52A92C-DA4B-4D09-B6B4-5B007062CBE3}" srcOrd="0" destOrd="0" presId="urn:microsoft.com/office/officeart/2008/layout/SquareAccentList"/>
    <dgm:cxn modelId="{35D5041A-15E0-4753-934E-59D5DE4F3324}" type="presParOf" srcId="{27205880-9199-487F-B947-8DB503730686}" destId="{F663AF78-DDC6-4C22-A48E-4FE185A4CF76}" srcOrd="1" destOrd="0" presId="urn:microsoft.com/office/officeart/2008/layout/SquareAccentList"/>
    <dgm:cxn modelId="{6F6D3B53-FC89-406B-AB93-735A4661C88B}" type="presParOf" srcId="{A74FC212-12AB-4997-80CF-81CB3F309EC3}" destId="{3422D4E9-4CE9-44DA-B1F0-43FDAA43A17C}" srcOrd="2" destOrd="0" presId="urn:microsoft.com/office/officeart/2008/layout/SquareAccentList"/>
    <dgm:cxn modelId="{14102F72-8A5B-48E1-8194-0D7487B46BF6}" type="presParOf" srcId="{3422D4E9-4CE9-44DA-B1F0-43FDAA43A17C}" destId="{7F65FD86-C5B7-476A-B6E0-C0BFB226B5CC}" srcOrd="0" destOrd="0" presId="urn:microsoft.com/office/officeart/2008/layout/SquareAccentList"/>
    <dgm:cxn modelId="{C1D70A34-9F39-4B72-BD09-BE525E7C8FA0}" type="presParOf" srcId="{3422D4E9-4CE9-44DA-B1F0-43FDAA43A17C}" destId="{78CA33F6-E22A-4C76-B18F-6049635271EE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7427955-ADFA-421C-9353-C959451481E9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FD6616F7-57DC-4A1B-8461-0B6356ECD871}">
      <dgm:prSet phldrT="[Szöveg]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pPr algn="ctr"/>
          <a:r>
            <a:rPr lang="hu-HU" b="1" dirty="0" smtClean="0">
              <a:latin typeface="Garamond" panose="02020404030301010803" pitchFamily="18" charset="0"/>
            </a:rPr>
            <a:t>1</a:t>
          </a:r>
          <a:endParaRPr lang="hu-HU" b="1" dirty="0">
            <a:latin typeface="Garamond" panose="02020404030301010803" pitchFamily="18" charset="0"/>
          </a:endParaRPr>
        </a:p>
      </dgm:t>
    </dgm:pt>
    <dgm:pt modelId="{46358ED7-7B1F-4F90-9122-8E0B24E0A2F3}" type="parTrans" cxnId="{BD88B5F9-F49D-4382-8DF2-1A16B3B69BFC}">
      <dgm:prSet/>
      <dgm:spPr/>
      <dgm:t>
        <a:bodyPr/>
        <a:lstStyle/>
        <a:p>
          <a:endParaRPr lang="hu-HU"/>
        </a:p>
      </dgm:t>
    </dgm:pt>
    <dgm:pt modelId="{AEB5682B-042B-4F1A-B805-5AABC093F00D}" type="sibTrans" cxnId="{BD88B5F9-F49D-4382-8DF2-1A16B3B69BFC}">
      <dgm:prSet/>
      <dgm:spPr/>
      <dgm:t>
        <a:bodyPr/>
        <a:lstStyle/>
        <a:p>
          <a:endParaRPr lang="hu-HU"/>
        </a:p>
      </dgm:t>
    </dgm:pt>
    <dgm:pt modelId="{189AB54E-8041-4AE0-B238-8872E404FB90}">
      <dgm:prSet phldrT="[Szöveg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pPr algn="ctr">
            <a:spcAft>
              <a:spcPts val="0"/>
            </a:spcAft>
          </a:pPr>
          <a:r>
            <a:rPr lang="hu-HU" sz="2200" b="1" dirty="0" smtClean="0">
              <a:latin typeface="Garamond" panose="02020404030301010803" pitchFamily="18" charset="0"/>
            </a:rPr>
            <a:t>Tanulmányi pont </a:t>
          </a:r>
        </a:p>
        <a:p>
          <a:pPr algn="ctr">
            <a:spcAft>
              <a:spcPts val="0"/>
            </a:spcAft>
          </a:pPr>
          <a:r>
            <a:rPr lang="hu-HU" sz="2200" b="1" dirty="0" smtClean="0">
              <a:latin typeface="Garamond" panose="02020404030301010803" pitchFamily="18" charset="0"/>
            </a:rPr>
            <a:t>(</a:t>
          </a:r>
          <a:r>
            <a:rPr lang="hu-HU" sz="2200" b="1" dirty="0" err="1" smtClean="0">
              <a:latin typeface="Garamond" panose="02020404030301010803" pitchFamily="18" charset="0"/>
            </a:rPr>
            <a:t>max</a:t>
          </a:r>
          <a:r>
            <a:rPr lang="hu-HU" sz="2200" b="1" dirty="0" smtClean="0">
              <a:latin typeface="Garamond" panose="02020404030301010803" pitchFamily="18" charset="0"/>
            </a:rPr>
            <a:t>. 200)</a:t>
          </a:r>
          <a:endParaRPr lang="hu-HU" sz="2200" b="1" dirty="0">
            <a:latin typeface="Garamond" panose="02020404030301010803" pitchFamily="18" charset="0"/>
          </a:endParaRPr>
        </a:p>
      </dgm:t>
    </dgm:pt>
    <dgm:pt modelId="{C87E695A-07C9-40CD-8B9F-6E887CCD46B0}" type="parTrans" cxnId="{9B976F09-AE62-45A0-9EC3-E7AF9EFD58EC}">
      <dgm:prSet/>
      <dgm:spPr/>
      <dgm:t>
        <a:bodyPr/>
        <a:lstStyle/>
        <a:p>
          <a:endParaRPr lang="hu-HU"/>
        </a:p>
      </dgm:t>
    </dgm:pt>
    <dgm:pt modelId="{2072C47A-5393-4FFE-B2FB-E9EE53145D6B}" type="sibTrans" cxnId="{9B976F09-AE62-45A0-9EC3-E7AF9EFD58EC}">
      <dgm:prSet/>
      <dgm:spPr/>
      <dgm:t>
        <a:bodyPr/>
        <a:lstStyle/>
        <a:p>
          <a:endParaRPr lang="hu-HU"/>
        </a:p>
      </dgm:t>
    </dgm:pt>
    <dgm:pt modelId="{4F135F61-36B5-4557-9C44-C4B162CD9B84}">
      <dgm:prSet phldrT="[Szöveg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pPr algn="ctr">
            <a:spcAft>
              <a:spcPts val="0"/>
            </a:spcAft>
          </a:pPr>
          <a:r>
            <a:rPr lang="hu-HU" sz="2200" b="1" dirty="0" smtClean="0">
              <a:latin typeface="Garamond" panose="02020404030301010803" pitchFamily="18" charset="0"/>
            </a:rPr>
            <a:t>Érettségi pont </a:t>
          </a:r>
        </a:p>
        <a:p>
          <a:pPr algn="ctr">
            <a:spcAft>
              <a:spcPts val="0"/>
            </a:spcAft>
          </a:pPr>
          <a:r>
            <a:rPr lang="hu-HU" sz="2200" b="1" dirty="0" smtClean="0">
              <a:latin typeface="Garamond" panose="02020404030301010803" pitchFamily="18" charset="0"/>
            </a:rPr>
            <a:t>(</a:t>
          </a:r>
          <a:r>
            <a:rPr lang="hu-HU" sz="2200" b="1" dirty="0" err="1" smtClean="0">
              <a:latin typeface="Garamond" panose="02020404030301010803" pitchFamily="18" charset="0"/>
            </a:rPr>
            <a:t>max</a:t>
          </a:r>
          <a:r>
            <a:rPr lang="hu-HU" sz="2200" b="1" dirty="0" smtClean="0">
              <a:latin typeface="Garamond" panose="02020404030301010803" pitchFamily="18" charset="0"/>
            </a:rPr>
            <a:t> .200)</a:t>
          </a:r>
          <a:endParaRPr lang="hu-HU" sz="2200" b="1" dirty="0">
            <a:latin typeface="Garamond" panose="02020404030301010803" pitchFamily="18" charset="0"/>
          </a:endParaRPr>
        </a:p>
      </dgm:t>
    </dgm:pt>
    <dgm:pt modelId="{2D1A8944-7A32-479E-8A18-8DB208399DA1}" type="parTrans" cxnId="{D0808383-D226-4339-A152-743BC0A15D57}">
      <dgm:prSet/>
      <dgm:spPr/>
      <dgm:t>
        <a:bodyPr/>
        <a:lstStyle/>
        <a:p>
          <a:endParaRPr lang="hu-HU"/>
        </a:p>
      </dgm:t>
    </dgm:pt>
    <dgm:pt modelId="{84FAA690-2CFB-449E-934D-50E0668C41B3}" type="sibTrans" cxnId="{D0808383-D226-4339-A152-743BC0A15D57}">
      <dgm:prSet/>
      <dgm:spPr/>
      <dgm:t>
        <a:bodyPr/>
        <a:lstStyle/>
        <a:p>
          <a:endParaRPr lang="hu-HU"/>
        </a:p>
      </dgm:t>
    </dgm:pt>
    <dgm:pt modelId="{86E92018-E8E6-45A3-A77E-A6364793D89F}">
      <dgm:prSet phldrT="[Szöveg]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pPr algn="ctr"/>
          <a:r>
            <a:rPr lang="hu-HU" b="1" dirty="0" smtClean="0">
              <a:latin typeface="Garamond" panose="02020404030301010803" pitchFamily="18" charset="0"/>
            </a:rPr>
            <a:t>2</a:t>
          </a:r>
          <a:endParaRPr lang="hu-HU" b="1" dirty="0">
            <a:latin typeface="Garamond" panose="02020404030301010803" pitchFamily="18" charset="0"/>
          </a:endParaRPr>
        </a:p>
      </dgm:t>
    </dgm:pt>
    <dgm:pt modelId="{3554701B-CBB3-428F-A5A9-B16EDC9326AF}" type="parTrans" cxnId="{0C0DAB32-8B7E-4DE5-A7FF-B29B1378CA28}">
      <dgm:prSet/>
      <dgm:spPr/>
      <dgm:t>
        <a:bodyPr/>
        <a:lstStyle/>
        <a:p>
          <a:endParaRPr lang="hu-HU"/>
        </a:p>
      </dgm:t>
    </dgm:pt>
    <dgm:pt modelId="{8281A99B-86E0-4BF6-9FE3-901542D25AE2}" type="sibTrans" cxnId="{0C0DAB32-8B7E-4DE5-A7FF-B29B1378CA28}">
      <dgm:prSet/>
      <dgm:spPr/>
      <dgm:t>
        <a:bodyPr/>
        <a:lstStyle/>
        <a:p>
          <a:endParaRPr lang="hu-HU"/>
        </a:p>
      </dgm:t>
    </dgm:pt>
    <dgm:pt modelId="{C0739D6D-673D-4FB6-92B3-4B589C8ED147}">
      <dgm:prSet phldrT="[Szöveg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pPr algn="ctr"/>
          <a:r>
            <a:rPr lang="hu-HU" sz="2200" b="1" dirty="0" smtClean="0">
              <a:latin typeface="Garamond" panose="02020404030301010803" pitchFamily="18" charset="0"/>
            </a:rPr>
            <a:t>Érettségi pont kétszerese (</a:t>
          </a:r>
          <a:r>
            <a:rPr lang="hu-HU" sz="2200" b="1" dirty="0" err="1" smtClean="0">
              <a:latin typeface="Garamond" panose="02020404030301010803" pitchFamily="18" charset="0"/>
            </a:rPr>
            <a:t>max</a:t>
          </a:r>
          <a:r>
            <a:rPr lang="hu-HU" sz="2200" b="1" dirty="0" smtClean="0">
              <a:latin typeface="Garamond" panose="02020404030301010803" pitchFamily="18" charset="0"/>
            </a:rPr>
            <a:t> .400)</a:t>
          </a:r>
          <a:endParaRPr lang="hu-HU" sz="2200" b="1" dirty="0">
            <a:latin typeface="Garamond" panose="02020404030301010803" pitchFamily="18" charset="0"/>
          </a:endParaRPr>
        </a:p>
      </dgm:t>
    </dgm:pt>
    <dgm:pt modelId="{6EC82F5D-313B-4732-B817-158A758658DC}" type="parTrans" cxnId="{26CE172F-E093-492D-8163-57D5C3C9FA1A}">
      <dgm:prSet/>
      <dgm:spPr/>
      <dgm:t>
        <a:bodyPr/>
        <a:lstStyle/>
        <a:p>
          <a:endParaRPr lang="hu-HU"/>
        </a:p>
      </dgm:t>
    </dgm:pt>
    <dgm:pt modelId="{73C9EF09-1160-4D00-9470-FC1AF63A3676}" type="sibTrans" cxnId="{26CE172F-E093-492D-8163-57D5C3C9FA1A}">
      <dgm:prSet/>
      <dgm:spPr/>
      <dgm:t>
        <a:bodyPr/>
        <a:lstStyle/>
        <a:p>
          <a:endParaRPr lang="hu-HU"/>
        </a:p>
      </dgm:t>
    </dgm:pt>
    <dgm:pt modelId="{83D95E25-57D8-4922-BE09-E165087D3265}">
      <dgm:prSet phldrT="[Szöveg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pPr algn="ctr"/>
          <a:r>
            <a:rPr lang="hu-HU" sz="2200" b="1" dirty="0" smtClean="0">
              <a:latin typeface="Garamond" panose="02020404030301010803" pitchFamily="18" charset="0"/>
            </a:rPr>
            <a:t>Többletpont (</a:t>
          </a:r>
          <a:r>
            <a:rPr lang="hu-HU" sz="2200" b="1" dirty="0" err="1" smtClean="0">
              <a:latin typeface="Garamond" panose="02020404030301010803" pitchFamily="18" charset="0"/>
            </a:rPr>
            <a:t>max</a:t>
          </a:r>
          <a:r>
            <a:rPr lang="hu-HU" sz="2200" b="1" dirty="0" smtClean="0">
              <a:latin typeface="Garamond" panose="02020404030301010803" pitchFamily="18" charset="0"/>
            </a:rPr>
            <a:t>. 100)</a:t>
          </a:r>
          <a:endParaRPr lang="hu-HU" sz="2200" b="1" dirty="0">
            <a:latin typeface="Garamond" panose="02020404030301010803" pitchFamily="18" charset="0"/>
          </a:endParaRPr>
        </a:p>
      </dgm:t>
    </dgm:pt>
    <dgm:pt modelId="{E4549F99-30AC-49D8-9579-69DA9AA20D81}" type="parTrans" cxnId="{234596BE-7B1C-4EE7-939F-BE503F2C2DD7}">
      <dgm:prSet/>
      <dgm:spPr/>
      <dgm:t>
        <a:bodyPr/>
        <a:lstStyle/>
        <a:p>
          <a:endParaRPr lang="hu-HU"/>
        </a:p>
      </dgm:t>
    </dgm:pt>
    <dgm:pt modelId="{130310C4-7DF3-404C-A056-FA456487AD3B}" type="sibTrans" cxnId="{234596BE-7B1C-4EE7-939F-BE503F2C2DD7}">
      <dgm:prSet/>
      <dgm:spPr/>
      <dgm:t>
        <a:bodyPr/>
        <a:lstStyle/>
        <a:p>
          <a:endParaRPr lang="hu-HU"/>
        </a:p>
      </dgm:t>
    </dgm:pt>
    <dgm:pt modelId="{BDCFD505-EA8F-4F68-BF5D-D1F8F18426B8}">
      <dgm:prSet phldrT="[Szöveg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pPr algn="ctr">
            <a:spcAft>
              <a:spcPts val="0"/>
            </a:spcAft>
          </a:pPr>
          <a:r>
            <a:rPr lang="hu-HU" sz="2150" b="1" dirty="0" smtClean="0">
              <a:latin typeface="Garamond" panose="02020404030301010803" pitchFamily="18" charset="0"/>
            </a:rPr>
            <a:t>Többletpont</a:t>
          </a:r>
        </a:p>
        <a:p>
          <a:pPr algn="ctr">
            <a:spcAft>
              <a:spcPts val="0"/>
            </a:spcAft>
          </a:pPr>
          <a:r>
            <a:rPr lang="hu-HU" sz="2150" b="1" dirty="0" smtClean="0">
              <a:latin typeface="Garamond" panose="02020404030301010803" pitchFamily="18" charset="0"/>
            </a:rPr>
            <a:t>(</a:t>
          </a:r>
          <a:r>
            <a:rPr lang="hu-HU" sz="2150" b="1" dirty="0" err="1" smtClean="0">
              <a:latin typeface="Garamond" panose="02020404030301010803" pitchFamily="18" charset="0"/>
            </a:rPr>
            <a:t>max</a:t>
          </a:r>
          <a:r>
            <a:rPr lang="hu-HU" sz="2150" b="1" dirty="0" smtClean="0">
              <a:latin typeface="Garamond" panose="02020404030301010803" pitchFamily="18" charset="0"/>
            </a:rPr>
            <a:t> .100</a:t>
          </a:r>
          <a:endParaRPr lang="hu-HU" sz="2150" b="1" dirty="0">
            <a:latin typeface="Garamond" panose="02020404030301010803" pitchFamily="18" charset="0"/>
          </a:endParaRPr>
        </a:p>
      </dgm:t>
    </dgm:pt>
    <dgm:pt modelId="{3F58B5F4-5554-4602-8A70-9C7A42E72CFD}" type="parTrans" cxnId="{1F8789C3-ED4C-464B-8084-3BD9F6790747}">
      <dgm:prSet/>
      <dgm:spPr/>
      <dgm:t>
        <a:bodyPr/>
        <a:lstStyle/>
        <a:p>
          <a:endParaRPr lang="hu-HU"/>
        </a:p>
      </dgm:t>
    </dgm:pt>
    <dgm:pt modelId="{4175F9AE-78FE-4B3C-BC1A-ABB0D0DB8C43}" type="sibTrans" cxnId="{1F8789C3-ED4C-464B-8084-3BD9F6790747}">
      <dgm:prSet/>
      <dgm:spPr/>
      <dgm:t>
        <a:bodyPr/>
        <a:lstStyle/>
        <a:p>
          <a:endParaRPr lang="hu-HU"/>
        </a:p>
      </dgm:t>
    </dgm:pt>
    <dgm:pt modelId="{78D5C0DD-7875-4D39-A313-2253A1B6A91F}" type="pres">
      <dgm:prSet presAssocID="{E7427955-ADFA-421C-9353-C959451481E9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hu-HU"/>
        </a:p>
      </dgm:t>
    </dgm:pt>
    <dgm:pt modelId="{AFBF47E6-51BF-4450-B8EF-014C20045B6F}" type="pres">
      <dgm:prSet presAssocID="{FD6616F7-57DC-4A1B-8461-0B6356ECD871}" presName="posSpace" presStyleCnt="0"/>
      <dgm:spPr/>
    </dgm:pt>
    <dgm:pt modelId="{986226A9-38E8-474A-BB02-F87861B91055}" type="pres">
      <dgm:prSet presAssocID="{FD6616F7-57DC-4A1B-8461-0B6356ECD871}" presName="vertFlow" presStyleCnt="0"/>
      <dgm:spPr/>
    </dgm:pt>
    <dgm:pt modelId="{66DBAD0B-4C7E-4DF5-B7EB-5B3D87AD67A0}" type="pres">
      <dgm:prSet presAssocID="{FD6616F7-57DC-4A1B-8461-0B6356ECD871}" presName="topSpace" presStyleCnt="0"/>
      <dgm:spPr/>
    </dgm:pt>
    <dgm:pt modelId="{5F5DF842-7B32-4708-93B2-2BEEF4145C50}" type="pres">
      <dgm:prSet presAssocID="{FD6616F7-57DC-4A1B-8461-0B6356ECD871}" presName="firstComp" presStyleCnt="0"/>
      <dgm:spPr/>
    </dgm:pt>
    <dgm:pt modelId="{8EC2AD34-8AAF-4D0A-BC0A-B91197E7F88A}" type="pres">
      <dgm:prSet presAssocID="{FD6616F7-57DC-4A1B-8461-0B6356ECD871}" presName="firstChild" presStyleLbl="bgAccFollowNode1" presStyleIdx="0" presStyleCnt="5"/>
      <dgm:spPr/>
      <dgm:t>
        <a:bodyPr/>
        <a:lstStyle/>
        <a:p>
          <a:endParaRPr lang="hu-HU"/>
        </a:p>
      </dgm:t>
    </dgm:pt>
    <dgm:pt modelId="{05155FAB-8D64-4865-A904-9942935C5553}" type="pres">
      <dgm:prSet presAssocID="{FD6616F7-57DC-4A1B-8461-0B6356ECD871}" presName="firstChildTx" presStyleLbl="bg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C0F02E6-1DBF-4265-90D7-E5F368736DB9}" type="pres">
      <dgm:prSet presAssocID="{4F135F61-36B5-4557-9C44-C4B162CD9B84}" presName="comp" presStyleCnt="0"/>
      <dgm:spPr/>
    </dgm:pt>
    <dgm:pt modelId="{04340786-BFFF-4F81-8C2D-09E9A4B6832E}" type="pres">
      <dgm:prSet presAssocID="{4F135F61-36B5-4557-9C44-C4B162CD9B84}" presName="child" presStyleLbl="bgAccFollowNode1" presStyleIdx="1" presStyleCnt="5" custLinFactNeighborX="114" custLinFactNeighborY="1711"/>
      <dgm:spPr/>
      <dgm:t>
        <a:bodyPr/>
        <a:lstStyle/>
        <a:p>
          <a:endParaRPr lang="hu-HU"/>
        </a:p>
      </dgm:t>
    </dgm:pt>
    <dgm:pt modelId="{CF8E6F04-BCAF-44B0-9C9C-70A7582E602D}" type="pres">
      <dgm:prSet presAssocID="{4F135F61-36B5-4557-9C44-C4B162CD9B84}" presName="childTx" presStyleLbl="bg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ABF3497E-6272-4D36-BBB0-2E28D2FE78B9}" type="pres">
      <dgm:prSet presAssocID="{BDCFD505-EA8F-4F68-BF5D-D1F8F18426B8}" presName="comp" presStyleCnt="0"/>
      <dgm:spPr/>
    </dgm:pt>
    <dgm:pt modelId="{98D72CE2-F7A9-4E14-A003-E94D96BDC7D3}" type="pres">
      <dgm:prSet presAssocID="{BDCFD505-EA8F-4F68-BF5D-D1F8F18426B8}" presName="child" presStyleLbl="bgAccFollowNode1" presStyleIdx="2" presStyleCnt="5"/>
      <dgm:spPr/>
      <dgm:t>
        <a:bodyPr/>
        <a:lstStyle/>
        <a:p>
          <a:endParaRPr lang="hu-HU"/>
        </a:p>
      </dgm:t>
    </dgm:pt>
    <dgm:pt modelId="{AB6C8951-9750-4F48-B095-CC625148443F}" type="pres">
      <dgm:prSet presAssocID="{BDCFD505-EA8F-4F68-BF5D-D1F8F18426B8}" presName="childTx" presStyleLbl="bg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6C9213B-857A-45DC-9AC7-29D0F319B97B}" type="pres">
      <dgm:prSet presAssocID="{FD6616F7-57DC-4A1B-8461-0B6356ECD871}" presName="negSpace" presStyleCnt="0"/>
      <dgm:spPr/>
    </dgm:pt>
    <dgm:pt modelId="{1CB1A253-3ACE-440F-A734-13210760D68F}" type="pres">
      <dgm:prSet presAssocID="{FD6616F7-57DC-4A1B-8461-0B6356ECD871}" presName="circle" presStyleLbl="node1" presStyleIdx="0" presStyleCnt="2"/>
      <dgm:spPr/>
      <dgm:t>
        <a:bodyPr/>
        <a:lstStyle/>
        <a:p>
          <a:endParaRPr lang="hu-HU"/>
        </a:p>
      </dgm:t>
    </dgm:pt>
    <dgm:pt modelId="{BFFEE4A7-BCCB-4812-8125-B90D9BF12E58}" type="pres">
      <dgm:prSet presAssocID="{AEB5682B-042B-4F1A-B805-5AABC093F00D}" presName="transSpace" presStyleCnt="0"/>
      <dgm:spPr/>
    </dgm:pt>
    <dgm:pt modelId="{5079C4A3-E808-4E85-9058-0F7CD7FE5F4C}" type="pres">
      <dgm:prSet presAssocID="{86E92018-E8E6-45A3-A77E-A6364793D89F}" presName="posSpace" presStyleCnt="0"/>
      <dgm:spPr/>
    </dgm:pt>
    <dgm:pt modelId="{756E622B-8763-4DC5-9E5C-420B53AC72FA}" type="pres">
      <dgm:prSet presAssocID="{86E92018-E8E6-45A3-A77E-A6364793D89F}" presName="vertFlow" presStyleCnt="0"/>
      <dgm:spPr/>
    </dgm:pt>
    <dgm:pt modelId="{9FB41FDF-BE36-4BAE-B02D-5E1FCC619830}" type="pres">
      <dgm:prSet presAssocID="{86E92018-E8E6-45A3-A77E-A6364793D89F}" presName="topSpace" presStyleCnt="0"/>
      <dgm:spPr/>
    </dgm:pt>
    <dgm:pt modelId="{3339C4C1-F3C0-479C-B33E-F7D4AFFBF9DD}" type="pres">
      <dgm:prSet presAssocID="{86E92018-E8E6-45A3-A77E-A6364793D89F}" presName="firstComp" presStyleCnt="0"/>
      <dgm:spPr/>
    </dgm:pt>
    <dgm:pt modelId="{81A12DCD-27E5-4B1C-A662-B56CE591892F}" type="pres">
      <dgm:prSet presAssocID="{86E92018-E8E6-45A3-A77E-A6364793D89F}" presName="firstChild" presStyleLbl="bgAccFollowNode1" presStyleIdx="3" presStyleCnt="5" custLinFactNeighborX="63" custLinFactNeighborY="-3208"/>
      <dgm:spPr/>
      <dgm:t>
        <a:bodyPr/>
        <a:lstStyle/>
        <a:p>
          <a:endParaRPr lang="hu-HU"/>
        </a:p>
      </dgm:t>
    </dgm:pt>
    <dgm:pt modelId="{40368018-BA53-4425-BDFF-9FD8822F9AF7}" type="pres">
      <dgm:prSet presAssocID="{86E92018-E8E6-45A3-A77E-A6364793D89F}" presName="firstChildTx" presStyleLbl="bg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579EDE9-3E89-4D15-B337-1AB0B950ED09}" type="pres">
      <dgm:prSet presAssocID="{83D95E25-57D8-4922-BE09-E165087D3265}" presName="comp" presStyleCnt="0"/>
      <dgm:spPr/>
    </dgm:pt>
    <dgm:pt modelId="{2EDD3B33-8951-4919-A80A-49FBE87C0299}" type="pres">
      <dgm:prSet presAssocID="{83D95E25-57D8-4922-BE09-E165087D3265}" presName="child" presStyleLbl="bgAccFollowNode1" presStyleIdx="4" presStyleCnt="5" custLinFactNeighborX="63" custLinFactNeighborY="37596"/>
      <dgm:spPr/>
      <dgm:t>
        <a:bodyPr/>
        <a:lstStyle/>
        <a:p>
          <a:endParaRPr lang="hu-HU"/>
        </a:p>
      </dgm:t>
    </dgm:pt>
    <dgm:pt modelId="{3209F6AE-8C99-4537-83F8-7A035B3C125F}" type="pres">
      <dgm:prSet presAssocID="{83D95E25-57D8-4922-BE09-E165087D3265}" presName="childTx" presStyleLbl="bg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32374BE5-3053-4140-B7DC-61A17E1FB813}" type="pres">
      <dgm:prSet presAssocID="{86E92018-E8E6-45A3-A77E-A6364793D89F}" presName="negSpace" presStyleCnt="0"/>
      <dgm:spPr/>
    </dgm:pt>
    <dgm:pt modelId="{146DD429-DD76-4882-A052-46395330A862}" type="pres">
      <dgm:prSet presAssocID="{86E92018-E8E6-45A3-A77E-A6364793D89F}" presName="circle" presStyleLbl="node1" presStyleIdx="1" presStyleCnt="2"/>
      <dgm:spPr/>
      <dgm:t>
        <a:bodyPr/>
        <a:lstStyle/>
        <a:p>
          <a:endParaRPr lang="hu-HU"/>
        </a:p>
      </dgm:t>
    </dgm:pt>
  </dgm:ptLst>
  <dgm:cxnLst>
    <dgm:cxn modelId="{B06143E1-3EAC-45B3-89BE-BA61E7878401}" type="presOf" srcId="{FD6616F7-57DC-4A1B-8461-0B6356ECD871}" destId="{1CB1A253-3ACE-440F-A734-13210760D68F}" srcOrd="0" destOrd="0" presId="urn:microsoft.com/office/officeart/2005/8/layout/hList9"/>
    <dgm:cxn modelId="{0C0DAB32-8B7E-4DE5-A7FF-B29B1378CA28}" srcId="{E7427955-ADFA-421C-9353-C959451481E9}" destId="{86E92018-E8E6-45A3-A77E-A6364793D89F}" srcOrd="1" destOrd="0" parTransId="{3554701B-CBB3-428F-A5A9-B16EDC9326AF}" sibTransId="{8281A99B-86E0-4BF6-9FE3-901542D25AE2}"/>
    <dgm:cxn modelId="{5A26431B-0FAB-4A8B-96A1-DA46A4B802DE}" type="presOf" srcId="{86E92018-E8E6-45A3-A77E-A6364793D89F}" destId="{146DD429-DD76-4882-A052-46395330A862}" srcOrd="0" destOrd="0" presId="urn:microsoft.com/office/officeart/2005/8/layout/hList9"/>
    <dgm:cxn modelId="{D0808383-D226-4339-A152-743BC0A15D57}" srcId="{FD6616F7-57DC-4A1B-8461-0B6356ECD871}" destId="{4F135F61-36B5-4557-9C44-C4B162CD9B84}" srcOrd="1" destOrd="0" parTransId="{2D1A8944-7A32-479E-8A18-8DB208399DA1}" sibTransId="{84FAA690-2CFB-449E-934D-50E0668C41B3}"/>
    <dgm:cxn modelId="{CAF81C5A-0D8E-43EE-8472-E6AD8597F302}" type="presOf" srcId="{189AB54E-8041-4AE0-B238-8872E404FB90}" destId="{05155FAB-8D64-4865-A904-9942935C5553}" srcOrd="1" destOrd="0" presId="urn:microsoft.com/office/officeart/2005/8/layout/hList9"/>
    <dgm:cxn modelId="{9B976F09-AE62-45A0-9EC3-E7AF9EFD58EC}" srcId="{FD6616F7-57DC-4A1B-8461-0B6356ECD871}" destId="{189AB54E-8041-4AE0-B238-8872E404FB90}" srcOrd="0" destOrd="0" parTransId="{C87E695A-07C9-40CD-8B9F-6E887CCD46B0}" sibTransId="{2072C47A-5393-4FFE-B2FB-E9EE53145D6B}"/>
    <dgm:cxn modelId="{762720BC-94A7-4067-A9FC-80419C3ED57A}" type="presOf" srcId="{BDCFD505-EA8F-4F68-BF5D-D1F8F18426B8}" destId="{AB6C8951-9750-4F48-B095-CC625148443F}" srcOrd="1" destOrd="0" presId="urn:microsoft.com/office/officeart/2005/8/layout/hList9"/>
    <dgm:cxn modelId="{5E8D858B-B245-452C-8D8E-8082AE11B312}" type="presOf" srcId="{C0739D6D-673D-4FB6-92B3-4B589C8ED147}" destId="{40368018-BA53-4425-BDFF-9FD8822F9AF7}" srcOrd="1" destOrd="0" presId="urn:microsoft.com/office/officeart/2005/8/layout/hList9"/>
    <dgm:cxn modelId="{953DC450-70CB-4DB8-ABBE-8FAF8EE521F6}" type="presOf" srcId="{E7427955-ADFA-421C-9353-C959451481E9}" destId="{78D5C0DD-7875-4D39-A313-2253A1B6A91F}" srcOrd="0" destOrd="0" presId="urn:microsoft.com/office/officeart/2005/8/layout/hList9"/>
    <dgm:cxn modelId="{234596BE-7B1C-4EE7-939F-BE503F2C2DD7}" srcId="{86E92018-E8E6-45A3-A77E-A6364793D89F}" destId="{83D95E25-57D8-4922-BE09-E165087D3265}" srcOrd="1" destOrd="0" parTransId="{E4549F99-30AC-49D8-9579-69DA9AA20D81}" sibTransId="{130310C4-7DF3-404C-A056-FA456487AD3B}"/>
    <dgm:cxn modelId="{89EB3AA7-05D0-482A-8DD0-78EB0A32521D}" type="presOf" srcId="{4F135F61-36B5-4557-9C44-C4B162CD9B84}" destId="{04340786-BFFF-4F81-8C2D-09E9A4B6832E}" srcOrd="0" destOrd="0" presId="urn:microsoft.com/office/officeart/2005/8/layout/hList9"/>
    <dgm:cxn modelId="{920C6DC3-A051-4497-96A6-BB5FF2B30849}" type="presOf" srcId="{4F135F61-36B5-4557-9C44-C4B162CD9B84}" destId="{CF8E6F04-BCAF-44B0-9C9C-70A7582E602D}" srcOrd="1" destOrd="0" presId="urn:microsoft.com/office/officeart/2005/8/layout/hList9"/>
    <dgm:cxn modelId="{BD88B5F9-F49D-4382-8DF2-1A16B3B69BFC}" srcId="{E7427955-ADFA-421C-9353-C959451481E9}" destId="{FD6616F7-57DC-4A1B-8461-0B6356ECD871}" srcOrd="0" destOrd="0" parTransId="{46358ED7-7B1F-4F90-9122-8E0B24E0A2F3}" sibTransId="{AEB5682B-042B-4F1A-B805-5AABC093F00D}"/>
    <dgm:cxn modelId="{26CE172F-E093-492D-8163-57D5C3C9FA1A}" srcId="{86E92018-E8E6-45A3-A77E-A6364793D89F}" destId="{C0739D6D-673D-4FB6-92B3-4B589C8ED147}" srcOrd="0" destOrd="0" parTransId="{6EC82F5D-313B-4732-B817-158A758658DC}" sibTransId="{73C9EF09-1160-4D00-9470-FC1AF63A3676}"/>
    <dgm:cxn modelId="{09627F02-DB50-4B36-9AF7-201DAF841827}" type="presOf" srcId="{189AB54E-8041-4AE0-B238-8872E404FB90}" destId="{8EC2AD34-8AAF-4D0A-BC0A-B91197E7F88A}" srcOrd="0" destOrd="0" presId="urn:microsoft.com/office/officeart/2005/8/layout/hList9"/>
    <dgm:cxn modelId="{C9AD0047-7AA8-470E-82C3-3B8BA8F75330}" type="presOf" srcId="{BDCFD505-EA8F-4F68-BF5D-D1F8F18426B8}" destId="{98D72CE2-F7A9-4E14-A003-E94D96BDC7D3}" srcOrd="0" destOrd="0" presId="urn:microsoft.com/office/officeart/2005/8/layout/hList9"/>
    <dgm:cxn modelId="{1F8789C3-ED4C-464B-8084-3BD9F6790747}" srcId="{FD6616F7-57DC-4A1B-8461-0B6356ECD871}" destId="{BDCFD505-EA8F-4F68-BF5D-D1F8F18426B8}" srcOrd="2" destOrd="0" parTransId="{3F58B5F4-5554-4602-8A70-9C7A42E72CFD}" sibTransId="{4175F9AE-78FE-4B3C-BC1A-ABB0D0DB8C43}"/>
    <dgm:cxn modelId="{268D8B9B-C1A0-40DB-88E2-BFA1E4E0A5ED}" type="presOf" srcId="{83D95E25-57D8-4922-BE09-E165087D3265}" destId="{2EDD3B33-8951-4919-A80A-49FBE87C0299}" srcOrd="0" destOrd="0" presId="urn:microsoft.com/office/officeart/2005/8/layout/hList9"/>
    <dgm:cxn modelId="{931A7469-A98A-4912-9058-D76EB54D65E2}" type="presOf" srcId="{83D95E25-57D8-4922-BE09-E165087D3265}" destId="{3209F6AE-8C99-4537-83F8-7A035B3C125F}" srcOrd="1" destOrd="0" presId="urn:microsoft.com/office/officeart/2005/8/layout/hList9"/>
    <dgm:cxn modelId="{43AB796B-6A87-4DE2-B39C-215FB1B4656F}" type="presOf" srcId="{C0739D6D-673D-4FB6-92B3-4B589C8ED147}" destId="{81A12DCD-27E5-4B1C-A662-B56CE591892F}" srcOrd="0" destOrd="0" presId="urn:microsoft.com/office/officeart/2005/8/layout/hList9"/>
    <dgm:cxn modelId="{BA7F89DD-A1CA-4E54-916D-CA558DAB5A81}" type="presParOf" srcId="{78D5C0DD-7875-4D39-A313-2253A1B6A91F}" destId="{AFBF47E6-51BF-4450-B8EF-014C20045B6F}" srcOrd="0" destOrd="0" presId="urn:microsoft.com/office/officeart/2005/8/layout/hList9"/>
    <dgm:cxn modelId="{19B515B0-40A8-4B52-8F0F-C34B2EAEA208}" type="presParOf" srcId="{78D5C0DD-7875-4D39-A313-2253A1B6A91F}" destId="{986226A9-38E8-474A-BB02-F87861B91055}" srcOrd="1" destOrd="0" presId="urn:microsoft.com/office/officeart/2005/8/layout/hList9"/>
    <dgm:cxn modelId="{48E7F75E-AF18-4B95-9E08-EF204D781013}" type="presParOf" srcId="{986226A9-38E8-474A-BB02-F87861B91055}" destId="{66DBAD0B-4C7E-4DF5-B7EB-5B3D87AD67A0}" srcOrd="0" destOrd="0" presId="urn:microsoft.com/office/officeart/2005/8/layout/hList9"/>
    <dgm:cxn modelId="{790B972E-4F79-4460-A2E4-1ECF70B15AC4}" type="presParOf" srcId="{986226A9-38E8-474A-BB02-F87861B91055}" destId="{5F5DF842-7B32-4708-93B2-2BEEF4145C50}" srcOrd="1" destOrd="0" presId="urn:microsoft.com/office/officeart/2005/8/layout/hList9"/>
    <dgm:cxn modelId="{3D38B7E9-E5B4-43C8-8C3A-F3068C9F0EFF}" type="presParOf" srcId="{5F5DF842-7B32-4708-93B2-2BEEF4145C50}" destId="{8EC2AD34-8AAF-4D0A-BC0A-B91197E7F88A}" srcOrd="0" destOrd="0" presId="urn:microsoft.com/office/officeart/2005/8/layout/hList9"/>
    <dgm:cxn modelId="{9C622B13-809C-426F-A86C-AE91C6DA37B9}" type="presParOf" srcId="{5F5DF842-7B32-4708-93B2-2BEEF4145C50}" destId="{05155FAB-8D64-4865-A904-9942935C5553}" srcOrd="1" destOrd="0" presId="urn:microsoft.com/office/officeart/2005/8/layout/hList9"/>
    <dgm:cxn modelId="{9C79B421-BC77-436F-8879-9DD5FDFA4976}" type="presParOf" srcId="{986226A9-38E8-474A-BB02-F87861B91055}" destId="{0C0F02E6-1DBF-4265-90D7-E5F368736DB9}" srcOrd="2" destOrd="0" presId="urn:microsoft.com/office/officeart/2005/8/layout/hList9"/>
    <dgm:cxn modelId="{ED104D34-323B-444F-9370-D236CC523DDE}" type="presParOf" srcId="{0C0F02E6-1DBF-4265-90D7-E5F368736DB9}" destId="{04340786-BFFF-4F81-8C2D-09E9A4B6832E}" srcOrd="0" destOrd="0" presId="urn:microsoft.com/office/officeart/2005/8/layout/hList9"/>
    <dgm:cxn modelId="{34F8E2CE-E35C-4AEA-95E7-C63610AFCD23}" type="presParOf" srcId="{0C0F02E6-1DBF-4265-90D7-E5F368736DB9}" destId="{CF8E6F04-BCAF-44B0-9C9C-70A7582E602D}" srcOrd="1" destOrd="0" presId="urn:microsoft.com/office/officeart/2005/8/layout/hList9"/>
    <dgm:cxn modelId="{2AFA3332-2A46-4FDD-8BA4-E0145035FACD}" type="presParOf" srcId="{986226A9-38E8-474A-BB02-F87861B91055}" destId="{ABF3497E-6272-4D36-BBB0-2E28D2FE78B9}" srcOrd="3" destOrd="0" presId="urn:microsoft.com/office/officeart/2005/8/layout/hList9"/>
    <dgm:cxn modelId="{FE77E575-D648-499F-919B-C425B9ABE01C}" type="presParOf" srcId="{ABF3497E-6272-4D36-BBB0-2E28D2FE78B9}" destId="{98D72CE2-F7A9-4E14-A003-E94D96BDC7D3}" srcOrd="0" destOrd="0" presId="urn:microsoft.com/office/officeart/2005/8/layout/hList9"/>
    <dgm:cxn modelId="{2BFE7E55-D6A6-4508-88EA-B26D50AB154B}" type="presParOf" srcId="{ABF3497E-6272-4D36-BBB0-2E28D2FE78B9}" destId="{AB6C8951-9750-4F48-B095-CC625148443F}" srcOrd="1" destOrd="0" presId="urn:microsoft.com/office/officeart/2005/8/layout/hList9"/>
    <dgm:cxn modelId="{BDA9B6E9-44DD-4E27-B22A-ACBC53ADE9E2}" type="presParOf" srcId="{78D5C0DD-7875-4D39-A313-2253A1B6A91F}" destId="{E6C9213B-857A-45DC-9AC7-29D0F319B97B}" srcOrd="2" destOrd="0" presId="urn:microsoft.com/office/officeart/2005/8/layout/hList9"/>
    <dgm:cxn modelId="{D38A58ED-BA42-4401-AAA1-6EE4FA17CD8D}" type="presParOf" srcId="{78D5C0DD-7875-4D39-A313-2253A1B6A91F}" destId="{1CB1A253-3ACE-440F-A734-13210760D68F}" srcOrd="3" destOrd="0" presId="urn:microsoft.com/office/officeart/2005/8/layout/hList9"/>
    <dgm:cxn modelId="{F263AA1A-3C5E-4CD3-8FBE-6263165C9F1A}" type="presParOf" srcId="{78D5C0DD-7875-4D39-A313-2253A1B6A91F}" destId="{BFFEE4A7-BCCB-4812-8125-B90D9BF12E58}" srcOrd="4" destOrd="0" presId="urn:microsoft.com/office/officeart/2005/8/layout/hList9"/>
    <dgm:cxn modelId="{A6DA099D-4E29-459E-B02C-CB0AC30ED575}" type="presParOf" srcId="{78D5C0DD-7875-4D39-A313-2253A1B6A91F}" destId="{5079C4A3-E808-4E85-9058-0F7CD7FE5F4C}" srcOrd="5" destOrd="0" presId="urn:microsoft.com/office/officeart/2005/8/layout/hList9"/>
    <dgm:cxn modelId="{72B65202-E2CB-4FFB-A9D3-9FB44719CD58}" type="presParOf" srcId="{78D5C0DD-7875-4D39-A313-2253A1B6A91F}" destId="{756E622B-8763-4DC5-9E5C-420B53AC72FA}" srcOrd="6" destOrd="0" presId="urn:microsoft.com/office/officeart/2005/8/layout/hList9"/>
    <dgm:cxn modelId="{C45F2CE5-2340-47E0-A3BB-F4C9B2710B20}" type="presParOf" srcId="{756E622B-8763-4DC5-9E5C-420B53AC72FA}" destId="{9FB41FDF-BE36-4BAE-B02D-5E1FCC619830}" srcOrd="0" destOrd="0" presId="urn:microsoft.com/office/officeart/2005/8/layout/hList9"/>
    <dgm:cxn modelId="{958DA989-71F2-48EA-84DE-CAFCE7DCC519}" type="presParOf" srcId="{756E622B-8763-4DC5-9E5C-420B53AC72FA}" destId="{3339C4C1-F3C0-479C-B33E-F7D4AFFBF9DD}" srcOrd="1" destOrd="0" presId="urn:microsoft.com/office/officeart/2005/8/layout/hList9"/>
    <dgm:cxn modelId="{EC5E9213-2A13-41B0-A7B1-A3D9A701DA6E}" type="presParOf" srcId="{3339C4C1-F3C0-479C-B33E-F7D4AFFBF9DD}" destId="{81A12DCD-27E5-4B1C-A662-B56CE591892F}" srcOrd="0" destOrd="0" presId="urn:microsoft.com/office/officeart/2005/8/layout/hList9"/>
    <dgm:cxn modelId="{65CB7D67-C002-4AD1-A833-7DA8F0B525F1}" type="presParOf" srcId="{3339C4C1-F3C0-479C-B33E-F7D4AFFBF9DD}" destId="{40368018-BA53-4425-BDFF-9FD8822F9AF7}" srcOrd="1" destOrd="0" presId="urn:microsoft.com/office/officeart/2005/8/layout/hList9"/>
    <dgm:cxn modelId="{1D5A09E4-7FEA-49DD-86A7-FC0C538C9553}" type="presParOf" srcId="{756E622B-8763-4DC5-9E5C-420B53AC72FA}" destId="{9579EDE9-3E89-4D15-B337-1AB0B950ED09}" srcOrd="2" destOrd="0" presId="urn:microsoft.com/office/officeart/2005/8/layout/hList9"/>
    <dgm:cxn modelId="{44C210DF-42B8-4671-B8BB-44E636FFCA1A}" type="presParOf" srcId="{9579EDE9-3E89-4D15-B337-1AB0B950ED09}" destId="{2EDD3B33-8951-4919-A80A-49FBE87C0299}" srcOrd="0" destOrd="0" presId="urn:microsoft.com/office/officeart/2005/8/layout/hList9"/>
    <dgm:cxn modelId="{45502232-9EC3-4783-9101-EE11856F54FE}" type="presParOf" srcId="{9579EDE9-3E89-4D15-B337-1AB0B950ED09}" destId="{3209F6AE-8C99-4537-83F8-7A035B3C125F}" srcOrd="1" destOrd="0" presId="urn:microsoft.com/office/officeart/2005/8/layout/hList9"/>
    <dgm:cxn modelId="{28D1E712-DFB3-408A-A1BD-6665CF430513}" type="presParOf" srcId="{78D5C0DD-7875-4D39-A313-2253A1B6A91F}" destId="{32374BE5-3053-4140-B7DC-61A17E1FB813}" srcOrd="7" destOrd="0" presId="urn:microsoft.com/office/officeart/2005/8/layout/hList9"/>
    <dgm:cxn modelId="{6FD08914-D73D-4CFA-818C-ABA26978EFAC}" type="presParOf" srcId="{78D5C0DD-7875-4D39-A313-2253A1B6A91F}" destId="{146DD429-DD76-4882-A052-46395330A862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7427955-ADFA-421C-9353-C959451481E9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FD6616F7-57DC-4A1B-8461-0B6356ECD871}">
      <dgm:prSet phldrT="[Szöveg]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pPr algn="ctr"/>
          <a:r>
            <a:rPr lang="hu-HU" b="1" dirty="0" smtClean="0">
              <a:latin typeface="Garamond" panose="02020404030301010803" pitchFamily="18" charset="0"/>
            </a:rPr>
            <a:t>3</a:t>
          </a:r>
          <a:endParaRPr lang="hu-HU" b="1" dirty="0">
            <a:latin typeface="Garamond" panose="02020404030301010803" pitchFamily="18" charset="0"/>
          </a:endParaRPr>
        </a:p>
      </dgm:t>
    </dgm:pt>
    <dgm:pt modelId="{46358ED7-7B1F-4F90-9122-8E0B24E0A2F3}" type="parTrans" cxnId="{BD88B5F9-F49D-4382-8DF2-1A16B3B69BFC}">
      <dgm:prSet/>
      <dgm:spPr/>
      <dgm:t>
        <a:bodyPr/>
        <a:lstStyle/>
        <a:p>
          <a:endParaRPr lang="hu-HU"/>
        </a:p>
      </dgm:t>
    </dgm:pt>
    <dgm:pt modelId="{AEB5682B-042B-4F1A-B805-5AABC093F00D}" type="sibTrans" cxnId="{BD88B5F9-F49D-4382-8DF2-1A16B3B69BFC}">
      <dgm:prSet/>
      <dgm:spPr/>
      <dgm:t>
        <a:bodyPr/>
        <a:lstStyle/>
        <a:p>
          <a:endParaRPr lang="hu-HU"/>
        </a:p>
      </dgm:t>
    </dgm:pt>
    <dgm:pt modelId="{189AB54E-8041-4AE0-B238-8872E404FB90}">
      <dgm:prSet phldrT="[Szöveg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pPr algn="ctr">
            <a:spcAft>
              <a:spcPts val="0"/>
            </a:spcAft>
          </a:pPr>
          <a:r>
            <a:rPr lang="hu-HU" sz="2200" b="1" dirty="0" smtClean="0">
              <a:latin typeface="Garamond" panose="02020404030301010803" pitchFamily="18" charset="0"/>
            </a:rPr>
            <a:t>Gyakorlati vizsga</a:t>
          </a:r>
        </a:p>
        <a:p>
          <a:pPr algn="ctr">
            <a:spcAft>
              <a:spcPts val="0"/>
            </a:spcAft>
          </a:pPr>
          <a:r>
            <a:rPr lang="hu-HU" sz="2200" b="1" dirty="0" smtClean="0">
              <a:latin typeface="Garamond" panose="02020404030301010803" pitchFamily="18" charset="0"/>
            </a:rPr>
            <a:t>(</a:t>
          </a:r>
          <a:r>
            <a:rPr lang="hu-HU" sz="2200" b="1" dirty="0" err="1" smtClean="0">
              <a:latin typeface="Garamond" panose="02020404030301010803" pitchFamily="18" charset="0"/>
            </a:rPr>
            <a:t>max</a:t>
          </a:r>
          <a:r>
            <a:rPr lang="hu-HU" sz="2200" b="1" dirty="0" smtClean="0">
              <a:latin typeface="Garamond" panose="02020404030301010803" pitchFamily="18" charset="0"/>
            </a:rPr>
            <a:t>. 400)</a:t>
          </a:r>
          <a:endParaRPr lang="hu-HU" sz="2200" b="1" dirty="0">
            <a:latin typeface="Garamond" panose="02020404030301010803" pitchFamily="18" charset="0"/>
          </a:endParaRPr>
        </a:p>
      </dgm:t>
    </dgm:pt>
    <dgm:pt modelId="{C87E695A-07C9-40CD-8B9F-6E887CCD46B0}" type="parTrans" cxnId="{9B976F09-AE62-45A0-9EC3-E7AF9EFD58EC}">
      <dgm:prSet/>
      <dgm:spPr/>
      <dgm:t>
        <a:bodyPr/>
        <a:lstStyle/>
        <a:p>
          <a:endParaRPr lang="hu-HU"/>
        </a:p>
      </dgm:t>
    </dgm:pt>
    <dgm:pt modelId="{2072C47A-5393-4FFE-B2FB-E9EE53145D6B}" type="sibTrans" cxnId="{9B976F09-AE62-45A0-9EC3-E7AF9EFD58EC}">
      <dgm:prSet/>
      <dgm:spPr/>
      <dgm:t>
        <a:bodyPr/>
        <a:lstStyle/>
        <a:p>
          <a:endParaRPr lang="hu-HU"/>
        </a:p>
      </dgm:t>
    </dgm:pt>
    <dgm:pt modelId="{86E92018-E8E6-45A3-A77E-A6364793D89F}">
      <dgm:prSet phldrT="[Szöveg]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pPr algn="ctr"/>
          <a:r>
            <a:rPr lang="hu-HU" b="1" dirty="0" smtClean="0">
              <a:latin typeface="Garamond" panose="02020404030301010803" pitchFamily="18" charset="0"/>
            </a:rPr>
            <a:t>4</a:t>
          </a:r>
          <a:endParaRPr lang="hu-HU" b="1" dirty="0">
            <a:latin typeface="Garamond" panose="02020404030301010803" pitchFamily="18" charset="0"/>
          </a:endParaRPr>
        </a:p>
      </dgm:t>
    </dgm:pt>
    <dgm:pt modelId="{3554701B-CBB3-428F-A5A9-B16EDC9326AF}" type="parTrans" cxnId="{0C0DAB32-8B7E-4DE5-A7FF-B29B1378CA28}">
      <dgm:prSet/>
      <dgm:spPr/>
      <dgm:t>
        <a:bodyPr/>
        <a:lstStyle/>
        <a:p>
          <a:endParaRPr lang="hu-HU"/>
        </a:p>
      </dgm:t>
    </dgm:pt>
    <dgm:pt modelId="{8281A99B-86E0-4BF6-9FE3-901542D25AE2}" type="sibTrans" cxnId="{0C0DAB32-8B7E-4DE5-A7FF-B29B1378CA28}">
      <dgm:prSet/>
      <dgm:spPr/>
      <dgm:t>
        <a:bodyPr/>
        <a:lstStyle/>
        <a:p>
          <a:endParaRPr lang="hu-HU"/>
        </a:p>
      </dgm:t>
    </dgm:pt>
    <dgm:pt modelId="{C0739D6D-673D-4FB6-92B3-4B589C8ED147}">
      <dgm:prSet phldrT="[Szöveg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pPr algn="ctr">
            <a:spcAft>
              <a:spcPts val="0"/>
            </a:spcAft>
          </a:pPr>
          <a:r>
            <a:rPr lang="hu-HU" sz="2200" b="1" dirty="0" smtClean="0">
              <a:latin typeface="Garamond" panose="02020404030301010803" pitchFamily="18" charset="0"/>
            </a:rPr>
            <a:t>Új/OKJ szakmai vizsga eredménye (!)</a:t>
          </a:r>
          <a:endParaRPr lang="hu-HU" sz="2200" b="1" dirty="0">
            <a:latin typeface="Garamond" panose="02020404030301010803" pitchFamily="18" charset="0"/>
          </a:endParaRPr>
        </a:p>
      </dgm:t>
    </dgm:pt>
    <dgm:pt modelId="{6EC82F5D-313B-4732-B817-158A758658DC}" type="parTrans" cxnId="{26CE172F-E093-492D-8163-57D5C3C9FA1A}">
      <dgm:prSet/>
      <dgm:spPr/>
      <dgm:t>
        <a:bodyPr/>
        <a:lstStyle/>
        <a:p>
          <a:endParaRPr lang="hu-HU"/>
        </a:p>
      </dgm:t>
    </dgm:pt>
    <dgm:pt modelId="{73C9EF09-1160-4D00-9470-FC1AF63A3676}" type="sibTrans" cxnId="{26CE172F-E093-492D-8163-57D5C3C9FA1A}">
      <dgm:prSet/>
      <dgm:spPr/>
      <dgm:t>
        <a:bodyPr/>
        <a:lstStyle/>
        <a:p>
          <a:endParaRPr lang="hu-HU"/>
        </a:p>
      </dgm:t>
    </dgm:pt>
    <dgm:pt modelId="{83D95E25-57D8-4922-BE09-E165087D3265}">
      <dgm:prSet phldrT="[Szöveg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pPr algn="ctr">
            <a:spcAft>
              <a:spcPts val="0"/>
            </a:spcAft>
          </a:pPr>
          <a:r>
            <a:rPr lang="hu-HU" sz="2200" b="1" dirty="0" smtClean="0">
              <a:latin typeface="Garamond" panose="02020404030301010803" pitchFamily="18" charset="0"/>
            </a:rPr>
            <a:t>Többletpont (</a:t>
          </a:r>
          <a:r>
            <a:rPr lang="hu-HU" sz="2200" b="1" dirty="0" err="1" smtClean="0">
              <a:latin typeface="Garamond" panose="02020404030301010803" pitchFamily="18" charset="0"/>
            </a:rPr>
            <a:t>max</a:t>
          </a:r>
          <a:r>
            <a:rPr lang="hu-HU" sz="2200" b="1" dirty="0" smtClean="0">
              <a:latin typeface="Garamond" panose="02020404030301010803" pitchFamily="18" charset="0"/>
            </a:rPr>
            <a:t>. 100)</a:t>
          </a:r>
          <a:endParaRPr lang="hu-HU" sz="2200" b="1" dirty="0">
            <a:latin typeface="Garamond" panose="02020404030301010803" pitchFamily="18" charset="0"/>
          </a:endParaRPr>
        </a:p>
      </dgm:t>
    </dgm:pt>
    <dgm:pt modelId="{E4549F99-30AC-49D8-9579-69DA9AA20D81}" type="parTrans" cxnId="{234596BE-7B1C-4EE7-939F-BE503F2C2DD7}">
      <dgm:prSet/>
      <dgm:spPr/>
      <dgm:t>
        <a:bodyPr/>
        <a:lstStyle/>
        <a:p>
          <a:endParaRPr lang="hu-HU"/>
        </a:p>
      </dgm:t>
    </dgm:pt>
    <dgm:pt modelId="{130310C4-7DF3-404C-A056-FA456487AD3B}" type="sibTrans" cxnId="{234596BE-7B1C-4EE7-939F-BE503F2C2DD7}">
      <dgm:prSet/>
      <dgm:spPr/>
      <dgm:t>
        <a:bodyPr/>
        <a:lstStyle/>
        <a:p>
          <a:endParaRPr lang="hu-HU"/>
        </a:p>
      </dgm:t>
    </dgm:pt>
    <dgm:pt modelId="{8138E53A-C20A-42A9-BCEF-46C7FA6E3EF8}">
      <dgm:prSet phldrT="[Szöveg]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pPr algn="ctr"/>
          <a:r>
            <a:rPr lang="hu-HU" b="1" dirty="0" smtClean="0">
              <a:latin typeface="Garamond" panose="02020404030301010803" pitchFamily="18" charset="0"/>
            </a:rPr>
            <a:t>Többletpont nem adható!</a:t>
          </a:r>
        </a:p>
        <a:p>
          <a:pPr algn="ctr"/>
          <a:r>
            <a:rPr lang="hu-HU" b="1" dirty="0" smtClean="0">
              <a:latin typeface="Garamond" panose="02020404030301010803" pitchFamily="18" charset="0"/>
            </a:rPr>
            <a:t>(pl. edző, képi ábrázolás)</a:t>
          </a:r>
          <a:endParaRPr lang="hu-HU" b="1" dirty="0">
            <a:latin typeface="Garamond" panose="02020404030301010803" pitchFamily="18" charset="0"/>
          </a:endParaRPr>
        </a:p>
      </dgm:t>
    </dgm:pt>
    <dgm:pt modelId="{F6C15666-ED5C-42A7-8EC5-06A814DC2F1B}" type="parTrans" cxnId="{ABDAB55D-E392-423E-BCD2-32E4858949BF}">
      <dgm:prSet/>
      <dgm:spPr/>
      <dgm:t>
        <a:bodyPr/>
        <a:lstStyle/>
        <a:p>
          <a:endParaRPr lang="hu-HU"/>
        </a:p>
      </dgm:t>
    </dgm:pt>
    <dgm:pt modelId="{4D117739-1EAA-45D3-B8D9-E0711CEDB4E7}" type="sibTrans" cxnId="{ABDAB55D-E392-423E-BCD2-32E4858949BF}">
      <dgm:prSet/>
      <dgm:spPr/>
      <dgm:t>
        <a:bodyPr/>
        <a:lstStyle/>
        <a:p>
          <a:endParaRPr lang="hu-HU"/>
        </a:p>
      </dgm:t>
    </dgm:pt>
    <dgm:pt modelId="{78D5C0DD-7875-4D39-A313-2253A1B6A91F}" type="pres">
      <dgm:prSet presAssocID="{E7427955-ADFA-421C-9353-C959451481E9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hu-HU"/>
        </a:p>
      </dgm:t>
    </dgm:pt>
    <dgm:pt modelId="{AFBF47E6-51BF-4450-B8EF-014C20045B6F}" type="pres">
      <dgm:prSet presAssocID="{FD6616F7-57DC-4A1B-8461-0B6356ECD871}" presName="posSpace" presStyleCnt="0"/>
      <dgm:spPr/>
    </dgm:pt>
    <dgm:pt modelId="{986226A9-38E8-474A-BB02-F87861B91055}" type="pres">
      <dgm:prSet presAssocID="{FD6616F7-57DC-4A1B-8461-0B6356ECD871}" presName="vertFlow" presStyleCnt="0"/>
      <dgm:spPr/>
    </dgm:pt>
    <dgm:pt modelId="{66DBAD0B-4C7E-4DF5-B7EB-5B3D87AD67A0}" type="pres">
      <dgm:prSet presAssocID="{FD6616F7-57DC-4A1B-8461-0B6356ECD871}" presName="topSpace" presStyleCnt="0"/>
      <dgm:spPr/>
    </dgm:pt>
    <dgm:pt modelId="{5F5DF842-7B32-4708-93B2-2BEEF4145C50}" type="pres">
      <dgm:prSet presAssocID="{FD6616F7-57DC-4A1B-8461-0B6356ECD871}" presName="firstComp" presStyleCnt="0"/>
      <dgm:spPr/>
    </dgm:pt>
    <dgm:pt modelId="{8EC2AD34-8AAF-4D0A-BC0A-B91197E7F88A}" type="pres">
      <dgm:prSet presAssocID="{FD6616F7-57DC-4A1B-8461-0B6356ECD871}" presName="firstChild" presStyleLbl="bgAccFollowNode1" presStyleIdx="0" presStyleCnt="4"/>
      <dgm:spPr/>
      <dgm:t>
        <a:bodyPr/>
        <a:lstStyle/>
        <a:p>
          <a:endParaRPr lang="hu-HU"/>
        </a:p>
      </dgm:t>
    </dgm:pt>
    <dgm:pt modelId="{05155FAB-8D64-4865-A904-9942935C5553}" type="pres">
      <dgm:prSet presAssocID="{FD6616F7-57DC-4A1B-8461-0B6356ECD871}" presName="firstChildTx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6C9213B-857A-45DC-9AC7-29D0F319B97B}" type="pres">
      <dgm:prSet presAssocID="{FD6616F7-57DC-4A1B-8461-0B6356ECD871}" presName="negSpace" presStyleCnt="0"/>
      <dgm:spPr/>
    </dgm:pt>
    <dgm:pt modelId="{1CB1A253-3ACE-440F-A734-13210760D68F}" type="pres">
      <dgm:prSet presAssocID="{FD6616F7-57DC-4A1B-8461-0B6356ECD871}" presName="circle" presStyleLbl="node1" presStyleIdx="0" presStyleCnt="2" custLinFactNeighborX="-4280" custLinFactNeighborY="898"/>
      <dgm:spPr/>
      <dgm:t>
        <a:bodyPr/>
        <a:lstStyle/>
        <a:p>
          <a:endParaRPr lang="hu-HU"/>
        </a:p>
      </dgm:t>
    </dgm:pt>
    <dgm:pt modelId="{BFFEE4A7-BCCB-4812-8125-B90D9BF12E58}" type="pres">
      <dgm:prSet presAssocID="{AEB5682B-042B-4F1A-B805-5AABC093F00D}" presName="transSpace" presStyleCnt="0"/>
      <dgm:spPr/>
    </dgm:pt>
    <dgm:pt modelId="{5079C4A3-E808-4E85-9058-0F7CD7FE5F4C}" type="pres">
      <dgm:prSet presAssocID="{86E92018-E8E6-45A3-A77E-A6364793D89F}" presName="posSpace" presStyleCnt="0"/>
      <dgm:spPr/>
    </dgm:pt>
    <dgm:pt modelId="{756E622B-8763-4DC5-9E5C-420B53AC72FA}" type="pres">
      <dgm:prSet presAssocID="{86E92018-E8E6-45A3-A77E-A6364793D89F}" presName="vertFlow" presStyleCnt="0"/>
      <dgm:spPr/>
    </dgm:pt>
    <dgm:pt modelId="{9FB41FDF-BE36-4BAE-B02D-5E1FCC619830}" type="pres">
      <dgm:prSet presAssocID="{86E92018-E8E6-45A3-A77E-A6364793D89F}" presName="topSpace" presStyleCnt="0"/>
      <dgm:spPr/>
    </dgm:pt>
    <dgm:pt modelId="{3339C4C1-F3C0-479C-B33E-F7D4AFFBF9DD}" type="pres">
      <dgm:prSet presAssocID="{86E92018-E8E6-45A3-A77E-A6364793D89F}" presName="firstComp" presStyleCnt="0"/>
      <dgm:spPr/>
    </dgm:pt>
    <dgm:pt modelId="{81A12DCD-27E5-4B1C-A662-B56CE591892F}" type="pres">
      <dgm:prSet presAssocID="{86E92018-E8E6-45A3-A77E-A6364793D89F}" presName="firstChild" presStyleLbl="bgAccFollowNode1" presStyleIdx="1" presStyleCnt="4" custLinFactNeighborX="63" custLinFactNeighborY="-3208"/>
      <dgm:spPr/>
      <dgm:t>
        <a:bodyPr/>
        <a:lstStyle/>
        <a:p>
          <a:endParaRPr lang="hu-HU"/>
        </a:p>
      </dgm:t>
    </dgm:pt>
    <dgm:pt modelId="{40368018-BA53-4425-BDFF-9FD8822F9AF7}" type="pres">
      <dgm:prSet presAssocID="{86E92018-E8E6-45A3-A77E-A6364793D89F}" presName="firstChildTx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579EDE9-3E89-4D15-B337-1AB0B950ED09}" type="pres">
      <dgm:prSet presAssocID="{83D95E25-57D8-4922-BE09-E165087D3265}" presName="comp" presStyleCnt="0"/>
      <dgm:spPr/>
    </dgm:pt>
    <dgm:pt modelId="{2EDD3B33-8951-4919-A80A-49FBE87C0299}" type="pres">
      <dgm:prSet presAssocID="{83D95E25-57D8-4922-BE09-E165087D3265}" presName="child" presStyleLbl="bgAccFollowNode1" presStyleIdx="2" presStyleCnt="4" custLinFactNeighborX="63" custLinFactNeighborY="48503"/>
      <dgm:spPr/>
      <dgm:t>
        <a:bodyPr/>
        <a:lstStyle/>
        <a:p>
          <a:endParaRPr lang="hu-HU"/>
        </a:p>
      </dgm:t>
    </dgm:pt>
    <dgm:pt modelId="{3209F6AE-8C99-4537-83F8-7A035B3C125F}" type="pres">
      <dgm:prSet presAssocID="{83D95E25-57D8-4922-BE09-E165087D3265}" presName="childTx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3C7D2AE-AD4A-46F0-B5DA-21398958D667}" type="pres">
      <dgm:prSet presAssocID="{8138E53A-C20A-42A9-BCEF-46C7FA6E3EF8}" presName="comp" presStyleCnt="0"/>
      <dgm:spPr/>
    </dgm:pt>
    <dgm:pt modelId="{EBFB5F19-EF92-4615-9739-3287AEBD5B39}" type="pres">
      <dgm:prSet presAssocID="{8138E53A-C20A-42A9-BCEF-46C7FA6E3EF8}" presName="child" presStyleLbl="bgAccFollowNode1" presStyleIdx="3" presStyleCnt="4" custLinFactX="-70271" custLinFactNeighborX="-100000" custLinFactNeighborY="-51497"/>
      <dgm:spPr/>
      <dgm:t>
        <a:bodyPr/>
        <a:lstStyle/>
        <a:p>
          <a:endParaRPr lang="hu-HU"/>
        </a:p>
      </dgm:t>
    </dgm:pt>
    <dgm:pt modelId="{5AE03CCE-1CC2-4A25-BDB6-A90F793CE47F}" type="pres">
      <dgm:prSet presAssocID="{8138E53A-C20A-42A9-BCEF-46C7FA6E3EF8}" presName="childTx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32374BE5-3053-4140-B7DC-61A17E1FB813}" type="pres">
      <dgm:prSet presAssocID="{86E92018-E8E6-45A3-A77E-A6364793D89F}" presName="negSpace" presStyleCnt="0"/>
      <dgm:spPr/>
    </dgm:pt>
    <dgm:pt modelId="{146DD429-DD76-4882-A052-46395330A862}" type="pres">
      <dgm:prSet presAssocID="{86E92018-E8E6-45A3-A77E-A6364793D89F}" presName="circle" presStyleLbl="node1" presStyleIdx="1" presStyleCnt="2"/>
      <dgm:spPr/>
      <dgm:t>
        <a:bodyPr/>
        <a:lstStyle/>
        <a:p>
          <a:endParaRPr lang="hu-HU"/>
        </a:p>
      </dgm:t>
    </dgm:pt>
  </dgm:ptLst>
  <dgm:cxnLst>
    <dgm:cxn modelId="{931A7469-A98A-4912-9058-D76EB54D65E2}" type="presOf" srcId="{83D95E25-57D8-4922-BE09-E165087D3265}" destId="{3209F6AE-8C99-4537-83F8-7A035B3C125F}" srcOrd="1" destOrd="0" presId="urn:microsoft.com/office/officeart/2005/8/layout/hList9"/>
    <dgm:cxn modelId="{26CE172F-E093-492D-8163-57D5C3C9FA1A}" srcId="{86E92018-E8E6-45A3-A77E-A6364793D89F}" destId="{C0739D6D-673D-4FB6-92B3-4B589C8ED147}" srcOrd="0" destOrd="0" parTransId="{6EC82F5D-313B-4732-B817-158A758658DC}" sibTransId="{73C9EF09-1160-4D00-9470-FC1AF63A3676}"/>
    <dgm:cxn modelId="{268D8B9B-C1A0-40DB-88E2-BFA1E4E0A5ED}" type="presOf" srcId="{83D95E25-57D8-4922-BE09-E165087D3265}" destId="{2EDD3B33-8951-4919-A80A-49FBE87C0299}" srcOrd="0" destOrd="0" presId="urn:microsoft.com/office/officeart/2005/8/layout/hList9"/>
    <dgm:cxn modelId="{0C0DAB32-8B7E-4DE5-A7FF-B29B1378CA28}" srcId="{E7427955-ADFA-421C-9353-C959451481E9}" destId="{86E92018-E8E6-45A3-A77E-A6364793D89F}" srcOrd="1" destOrd="0" parTransId="{3554701B-CBB3-428F-A5A9-B16EDC9326AF}" sibTransId="{8281A99B-86E0-4BF6-9FE3-901542D25AE2}"/>
    <dgm:cxn modelId="{ABDAB55D-E392-423E-BCD2-32E4858949BF}" srcId="{86E92018-E8E6-45A3-A77E-A6364793D89F}" destId="{8138E53A-C20A-42A9-BCEF-46C7FA6E3EF8}" srcOrd="2" destOrd="0" parTransId="{F6C15666-ED5C-42A7-8EC5-06A814DC2F1B}" sibTransId="{4D117739-1EAA-45D3-B8D9-E0711CEDB4E7}"/>
    <dgm:cxn modelId="{9B976F09-AE62-45A0-9EC3-E7AF9EFD58EC}" srcId="{FD6616F7-57DC-4A1B-8461-0B6356ECD871}" destId="{189AB54E-8041-4AE0-B238-8872E404FB90}" srcOrd="0" destOrd="0" parTransId="{C87E695A-07C9-40CD-8B9F-6E887CCD46B0}" sibTransId="{2072C47A-5393-4FFE-B2FB-E9EE53145D6B}"/>
    <dgm:cxn modelId="{CAF81C5A-0D8E-43EE-8472-E6AD8597F302}" type="presOf" srcId="{189AB54E-8041-4AE0-B238-8872E404FB90}" destId="{05155FAB-8D64-4865-A904-9942935C5553}" srcOrd="1" destOrd="0" presId="urn:microsoft.com/office/officeart/2005/8/layout/hList9"/>
    <dgm:cxn modelId="{5A26431B-0FAB-4A8B-96A1-DA46A4B802DE}" type="presOf" srcId="{86E92018-E8E6-45A3-A77E-A6364793D89F}" destId="{146DD429-DD76-4882-A052-46395330A862}" srcOrd="0" destOrd="0" presId="urn:microsoft.com/office/officeart/2005/8/layout/hList9"/>
    <dgm:cxn modelId="{43AB796B-6A87-4DE2-B39C-215FB1B4656F}" type="presOf" srcId="{C0739D6D-673D-4FB6-92B3-4B589C8ED147}" destId="{81A12DCD-27E5-4B1C-A662-B56CE591892F}" srcOrd="0" destOrd="0" presId="urn:microsoft.com/office/officeart/2005/8/layout/hList9"/>
    <dgm:cxn modelId="{234596BE-7B1C-4EE7-939F-BE503F2C2DD7}" srcId="{86E92018-E8E6-45A3-A77E-A6364793D89F}" destId="{83D95E25-57D8-4922-BE09-E165087D3265}" srcOrd="1" destOrd="0" parTransId="{E4549F99-30AC-49D8-9579-69DA9AA20D81}" sibTransId="{130310C4-7DF3-404C-A056-FA456487AD3B}"/>
    <dgm:cxn modelId="{B06143E1-3EAC-45B3-89BE-BA61E7878401}" type="presOf" srcId="{FD6616F7-57DC-4A1B-8461-0B6356ECD871}" destId="{1CB1A253-3ACE-440F-A734-13210760D68F}" srcOrd="0" destOrd="0" presId="urn:microsoft.com/office/officeart/2005/8/layout/hList9"/>
    <dgm:cxn modelId="{4A60662E-ED83-4FC7-B6B5-DCABC5EEBDA6}" type="presOf" srcId="{8138E53A-C20A-42A9-BCEF-46C7FA6E3EF8}" destId="{EBFB5F19-EF92-4615-9739-3287AEBD5B39}" srcOrd="0" destOrd="0" presId="urn:microsoft.com/office/officeart/2005/8/layout/hList9"/>
    <dgm:cxn modelId="{09627F02-DB50-4B36-9AF7-201DAF841827}" type="presOf" srcId="{189AB54E-8041-4AE0-B238-8872E404FB90}" destId="{8EC2AD34-8AAF-4D0A-BC0A-B91197E7F88A}" srcOrd="0" destOrd="0" presId="urn:microsoft.com/office/officeart/2005/8/layout/hList9"/>
    <dgm:cxn modelId="{E12B43C5-6E72-4C0D-BD56-BCF7F57A7D3C}" type="presOf" srcId="{8138E53A-C20A-42A9-BCEF-46C7FA6E3EF8}" destId="{5AE03CCE-1CC2-4A25-BDB6-A90F793CE47F}" srcOrd="1" destOrd="0" presId="urn:microsoft.com/office/officeart/2005/8/layout/hList9"/>
    <dgm:cxn modelId="{5E8D858B-B245-452C-8D8E-8082AE11B312}" type="presOf" srcId="{C0739D6D-673D-4FB6-92B3-4B589C8ED147}" destId="{40368018-BA53-4425-BDFF-9FD8822F9AF7}" srcOrd="1" destOrd="0" presId="urn:microsoft.com/office/officeart/2005/8/layout/hList9"/>
    <dgm:cxn modelId="{953DC450-70CB-4DB8-ABBE-8FAF8EE521F6}" type="presOf" srcId="{E7427955-ADFA-421C-9353-C959451481E9}" destId="{78D5C0DD-7875-4D39-A313-2253A1B6A91F}" srcOrd="0" destOrd="0" presId="urn:microsoft.com/office/officeart/2005/8/layout/hList9"/>
    <dgm:cxn modelId="{BD88B5F9-F49D-4382-8DF2-1A16B3B69BFC}" srcId="{E7427955-ADFA-421C-9353-C959451481E9}" destId="{FD6616F7-57DC-4A1B-8461-0B6356ECD871}" srcOrd="0" destOrd="0" parTransId="{46358ED7-7B1F-4F90-9122-8E0B24E0A2F3}" sibTransId="{AEB5682B-042B-4F1A-B805-5AABC093F00D}"/>
    <dgm:cxn modelId="{BA7F89DD-A1CA-4E54-916D-CA558DAB5A81}" type="presParOf" srcId="{78D5C0DD-7875-4D39-A313-2253A1B6A91F}" destId="{AFBF47E6-51BF-4450-B8EF-014C20045B6F}" srcOrd="0" destOrd="0" presId="urn:microsoft.com/office/officeart/2005/8/layout/hList9"/>
    <dgm:cxn modelId="{19B515B0-40A8-4B52-8F0F-C34B2EAEA208}" type="presParOf" srcId="{78D5C0DD-7875-4D39-A313-2253A1B6A91F}" destId="{986226A9-38E8-474A-BB02-F87861B91055}" srcOrd="1" destOrd="0" presId="urn:microsoft.com/office/officeart/2005/8/layout/hList9"/>
    <dgm:cxn modelId="{48E7F75E-AF18-4B95-9E08-EF204D781013}" type="presParOf" srcId="{986226A9-38E8-474A-BB02-F87861B91055}" destId="{66DBAD0B-4C7E-4DF5-B7EB-5B3D87AD67A0}" srcOrd="0" destOrd="0" presId="urn:microsoft.com/office/officeart/2005/8/layout/hList9"/>
    <dgm:cxn modelId="{790B972E-4F79-4460-A2E4-1ECF70B15AC4}" type="presParOf" srcId="{986226A9-38E8-474A-BB02-F87861B91055}" destId="{5F5DF842-7B32-4708-93B2-2BEEF4145C50}" srcOrd="1" destOrd="0" presId="urn:microsoft.com/office/officeart/2005/8/layout/hList9"/>
    <dgm:cxn modelId="{3D38B7E9-E5B4-43C8-8C3A-F3068C9F0EFF}" type="presParOf" srcId="{5F5DF842-7B32-4708-93B2-2BEEF4145C50}" destId="{8EC2AD34-8AAF-4D0A-BC0A-B91197E7F88A}" srcOrd="0" destOrd="0" presId="urn:microsoft.com/office/officeart/2005/8/layout/hList9"/>
    <dgm:cxn modelId="{9C622B13-809C-426F-A86C-AE91C6DA37B9}" type="presParOf" srcId="{5F5DF842-7B32-4708-93B2-2BEEF4145C50}" destId="{05155FAB-8D64-4865-A904-9942935C5553}" srcOrd="1" destOrd="0" presId="urn:microsoft.com/office/officeart/2005/8/layout/hList9"/>
    <dgm:cxn modelId="{BDA9B6E9-44DD-4E27-B22A-ACBC53ADE9E2}" type="presParOf" srcId="{78D5C0DD-7875-4D39-A313-2253A1B6A91F}" destId="{E6C9213B-857A-45DC-9AC7-29D0F319B97B}" srcOrd="2" destOrd="0" presId="urn:microsoft.com/office/officeart/2005/8/layout/hList9"/>
    <dgm:cxn modelId="{D38A58ED-BA42-4401-AAA1-6EE4FA17CD8D}" type="presParOf" srcId="{78D5C0DD-7875-4D39-A313-2253A1B6A91F}" destId="{1CB1A253-3ACE-440F-A734-13210760D68F}" srcOrd="3" destOrd="0" presId="urn:microsoft.com/office/officeart/2005/8/layout/hList9"/>
    <dgm:cxn modelId="{F263AA1A-3C5E-4CD3-8FBE-6263165C9F1A}" type="presParOf" srcId="{78D5C0DD-7875-4D39-A313-2253A1B6A91F}" destId="{BFFEE4A7-BCCB-4812-8125-B90D9BF12E58}" srcOrd="4" destOrd="0" presId="urn:microsoft.com/office/officeart/2005/8/layout/hList9"/>
    <dgm:cxn modelId="{A6DA099D-4E29-459E-B02C-CB0AC30ED575}" type="presParOf" srcId="{78D5C0DD-7875-4D39-A313-2253A1B6A91F}" destId="{5079C4A3-E808-4E85-9058-0F7CD7FE5F4C}" srcOrd="5" destOrd="0" presId="urn:microsoft.com/office/officeart/2005/8/layout/hList9"/>
    <dgm:cxn modelId="{72B65202-E2CB-4FFB-A9D3-9FB44719CD58}" type="presParOf" srcId="{78D5C0DD-7875-4D39-A313-2253A1B6A91F}" destId="{756E622B-8763-4DC5-9E5C-420B53AC72FA}" srcOrd="6" destOrd="0" presId="urn:microsoft.com/office/officeart/2005/8/layout/hList9"/>
    <dgm:cxn modelId="{C45F2CE5-2340-47E0-A3BB-F4C9B2710B20}" type="presParOf" srcId="{756E622B-8763-4DC5-9E5C-420B53AC72FA}" destId="{9FB41FDF-BE36-4BAE-B02D-5E1FCC619830}" srcOrd="0" destOrd="0" presId="urn:microsoft.com/office/officeart/2005/8/layout/hList9"/>
    <dgm:cxn modelId="{958DA989-71F2-48EA-84DE-CAFCE7DCC519}" type="presParOf" srcId="{756E622B-8763-4DC5-9E5C-420B53AC72FA}" destId="{3339C4C1-F3C0-479C-B33E-F7D4AFFBF9DD}" srcOrd="1" destOrd="0" presId="urn:microsoft.com/office/officeart/2005/8/layout/hList9"/>
    <dgm:cxn modelId="{EC5E9213-2A13-41B0-A7B1-A3D9A701DA6E}" type="presParOf" srcId="{3339C4C1-F3C0-479C-B33E-F7D4AFFBF9DD}" destId="{81A12DCD-27E5-4B1C-A662-B56CE591892F}" srcOrd="0" destOrd="0" presId="urn:microsoft.com/office/officeart/2005/8/layout/hList9"/>
    <dgm:cxn modelId="{65CB7D67-C002-4AD1-A833-7DA8F0B525F1}" type="presParOf" srcId="{3339C4C1-F3C0-479C-B33E-F7D4AFFBF9DD}" destId="{40368018-BA53-4425-BDFF-9FD8822F9AF7}" srcOrd="1" destOrd="0" presId="urn:microsoft.com/office/officeart/2005/8/layout/hList9"/>
    <dgm:cxn modelId="{1D5A09E4-7FEA-49DD-86A7-FC0C538C9553}" type="presParOf" srcId="{756E622B-8763-4DC5-9E5C-420B53AC72FA}" destId="{9579EDE9-3E89-4D15-B337-1AB0B950ED09}" srcOrd="2" destOrd="0" presId="urn:microsoft.com/office/officeart/2005/8/layout/hList9"/>
    <dgm:cxn modelId="{44C210DF-42B8-4671-B8BB-44E636FFCA1A}" type="presParOf" srcId="{9579EDE9-3E89-4D15-B337-1AB0B950ED09}" destId="{2EDD3B33-8951-4919-A80A-49FBE87C0299}" srcOrd="0" destOrd="0" presId="urn:microsoft.com/office/officeart/2005/8/layout/hList9"/>
    <dgm:cxn modelId="{45502232-9EC3-4783-9101-EE11856F54FE}" type="presParOf" srcId="{9579EDE9-3E89-4D15-B337-1AB0B950ED09}" destId="{3209F6AE-8C99-4537-83F8-7A035B3C125F}" srcOrd="1" destOrd="0" presId="urn:microsoft.com/office/officeart/2005/8/layout/hList9"/>
    <dgm:cxn modelId="{C2033D6A-BD4F-4A1E-B30A-C5D2F4937AEC}" type="presParOf" srcId="{756E622B-8763-4DC5-9E5C-420B53AC72FA}" destId="{D3C7D2AE-AD4A-46F0-B5DA-21398958D667}" srcOrd="3" destOrd="0" presId="urn:microsoft.com/office/officeart/2005/8/layout/hList9"/>
    <dgm:cxn modelId="{AAA701AB-4759-430E-B2F1-7E1C0F801FE9}" type="presParOf" srcId="{D3C7D2AE-AD4A-46F0-B5DA-21398958D667}" destId="{EBFB5F19-EF92-4615-9739-3287AEBD5B39}" srcOrd="0" destOrd="0" presId="urn:microsoft.com/office/officeart/2005/8/layout/hList9"/>
    <dgm:cxn modelId="{420E6B9D-F0CB-48AA-BBF7-72D6F2BFACEB}" type="presParOf" srcId="{D3C7D2AE-AD4A-46F0-B5DA-21398958D667}" destId="{5AE03CCE-1CC2-4A25-BDB6-A90F793CE47F}" srcOrd="1" destOrd="0" presId="urn:microsoft.com/office/officeart/2005/8/layout/hList9"/>
    <dgm:cxn modelId="{28D1E712-DFB3-408A-A1BD-6665CF430513}" type="presParOf" srcId="{78D5C0DD-7875-4D39-A313-2253A1B6A91F}" destId="{32374BE5-3053-4140-B7DC-61A17E1FB813}" srcOrd="7" destOrd="0" presId="urn:microsoft.com/office/officeart/2005/8/layout/hList9"/>
    <dgm:cxn modelId="{6FD08914-D73D-4CFA-818C-ABA26978EFAC}" type="presParOf" srcId="{78D5C0DD-7875-4D39-A313-2253A1B6A91F}" destId="{146DD429-DD76-4882-A052-46395330A862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82F8F8B-2B09-431A-ACB1-952AE2CE0C8D}" type="doc">
      <dgm:prSet loTypeId="urn:microsoft.com/office/officeart/2008/layout/Vertical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37968DF9-539F-4461-AB94-34D936D73021}">
      <dgm:prSet phldrT="[Szöveg]"/>
      <dgm:spPr/>
      <dgm:t>
        <a:bodyPr/>
        <a:lstStyle/>
        <a:p>
          <a:r>
            <a:rPr lang="hu-HU" b="1" dirty="0" smtClean="0">
              <a:latin typeface="Garamond" panose="02020404030301010803" pitchFamily="18" charset="0"/>
            </a:rPr>
            <a:t>Emelt szintű érettségi</a:t>
          </a:r>
          <a:endParaRPr lang="hu-HU" b="1" dirty="0">
            <a:latin typeface="Garamond" panose="02020404030301010803" pitchFamily="18" charset="0"/>
          </a:endParaRPr>
        </a:p>
      </dgm:t>
    </dgm:pt>
    <dgm:pt modelId="{1FD549D2-7741-4F3C-8583-94C0696CBFA7}" type="parTrans" cxnId="{BCDD9B4C-7868-4553-ABBC-9B56F5E05A01}">
      <dgm:prSet/>
      <dgm:spPr/>
      <dgm:t>
        <a:bodyPr/>
        <a:lstStyle/>
        <a:p>
          <a:endParaRPr lang="hu-HU"/>
        </a:p>
      </dgm:t>
    </dgm:pt>
    <dgm:pt modelId="{741C7EBA-6D08-43AA-A2A6-C36AE60D6CEC}" type="sibTrans" cxnId="{BCDD9B4C-7868-4553-ABBC-9B56F5E05A01}">
      <dgm:prSet/>
      <dgm:spPr/>
      <dgm:t>
        <a:bodyPr/>
        <a:lstStyle/>
        <a:p>
          <a:endParaRPr lang="hu-HU"/>
        </a:p>
      </dgm:t>
    </dgm:pt>
    <dgm:pt modelId="{EAC9C826-2BFC-4C16-BA7F-4391E6956AFB}">
      <dgm:prSet phldrT="[Szöveg]" custT="1"/>
      <dgm:spPr/>
      <dgm:t>
        <a:bodyPr/>
        <a:lstStyle/>
        <a:p>
          <a:r>
            <a:rPr lang="hu-HU" sz="2000" dirty="0" smtClean="0">
              <a:cs typeface="Times New Roman" pitchFamily="18" charset="0"/>
            </a:rPr>
            <a:t>min. 45%-</a:t>
          </a:r>
          <a:r>
            <a:rPr lang="hu-HU" sz="2000" dirty="0" err="1" smtClean="0">
              <a:cs typeface="Times New Roman" pitchFamily="18" charset="0"/>
            </a:rPr>
            <a:t>os</a:t>
          </a:r>
          <a:r>
            <a:rPr lang="hu-HU" sz="2000" dirty="0" smtClean="0">
              <a:cs typeface="Times New Roman" pitchFamily="18" charset="0"/>
            </a:rPr>
            <a:t> eredmény, csak a szaknál előírt tárgy esetén, </a:t>
          </a:r>
          <a:r>
            <a:rPr lang="hu-HU" sz="2000" b="1" dirty="0" smtClean="0">
              <a:cs typeface="Times New Roman" pitchFamily="18" charset="0"/>
            </a:rPr>
            <a:t>vizsgatárgyanként 50 többletpont.</a:t>
          </a:r>
          <a:endParaRPr lang="hu-HU" sz="2000" dirty="0">
            <a:latin typeface="Garamond" panose="02020404030301010803" pitchFamily="18" charset="0"/>
          </a:endParaRPr>
        </a:p>
      </dgm:t>
    </dgm:pt>
    <dgm:pt modelId="{60D94CF7-E95E-4081-BDC3-81BF3941E9E1}" type="parTrans" cxnId="{26BFF81C-C0C0-4558-B3FF-3E9482F0403B}">
      <dgm:prSet/>
      <dgm:spPr/>
      <dgm:t>
        <a:bodyPr/>
        <a:lstStyle/>
        <a:p>
          <a:endParaRPr lang="hu-HU"/>
        </a:p>
      </dgm:t>
    </dgm:pt>
    <dgm:pt modelId="{FFFD1C38-0479-4BA4-9996-BDCB33648D22}" type="sibTrans" cxnId="{26BFF81C-C0C0-4558-B3FF-3E9482F0403B}">
      <dgm:prSet/>
      <dgm:spPr/>
      <dgm:t>
        <a:bodyPr/>
        <a:lstStyle/>
        <a:p>
          <a:endParaRPr lang="hu-HU"/>
        </a:p>
      </dgm:t>
    </dgm:pt>
    <dgm:pt modelId="{3126C62B-E2AA-4D5F-81D8-84DAD930A1A7}">
      <dgm:prSet phldrT="[Szöveg]" custT="1"/>
      <dgm:spPr/>
      <dgm:t>
        <a:bodyPr/>
        <a:lstStyle/>
        <a:p>
          <a:r>
            <a:rPr lang="hu-HU" sz="2800" b="1" dirty="0" smtClean="0">
              <a:latin typeface="Garamond" panose="02020404030301010803" pitchFamily="18" charset="0"/>
            </a:rPr>
            <a:t>Nyelvvizsga</a:t>
          </a:r>
          <a:endParaRPr lang="hu-HU" sz="2800" b="1" dirty="0">
            <a:latin typeface="Garamond" panose="02020404030301010803" pitchFamily="18" charset="0"/>
          </a:endParaRPr>
        </a:p>
      </dgm:t>
    </dgm:pt>
    <dgm:pt modelId="{995BE525-37ED-433B-9070-4FFE8496E1CA}" type="parTrans" cxnId="{F7F23437-B5D8-497B-B1D2-AB224D88678B}">
      <dgm:prSet/>
      <dgm:spPr/>
      <dgm:t>
        <a:bodyPr/>
        <a:lstStyle/>
        <a:p>
          <a:endParaRPr lang="hu-HU"/>
        </a:p>
      </dgm:t>
    </dgm:pt>
    <dgm:pt modelId="{8A3DDA59-B6AC-4759-944C-06EB3F26053F}" type="sibTrans" cxnId="{F7F23437-B5D8-497B-B1D2-AB224D88678B}">
      <dgm:prSet/>
      <dgm:spPr/>
      <dgm:t>
        <a:bodyPr/>
        <a:lstStyle/>
        <a:p>
          <a:endParaRPr lang="hu-HU"/>
        </a:p>
      </dgm:t>
    </dgm:pt>
    <dgm:pt modelId="{6878208A-5A96-4E76-937A-1E4C114E073F}">
      <dgm:prSet phldrT="[Szöveg]" custT="1"/>
      <dgm:spPr/>
      <dgm:t>
        <a:bodyPr/>
        <a:lstStyle/>
        <a:p>
          <a:pPr>
            <a:lnSpc>
              <a:spcPct val="120000"/>
            </a:lnSpc>
            <a:spcAft>
              <a:spcPts val="0"/>
            </a:spcAft>
          </a:pPr>
          <a:r>
            <a:rPr lang="hu-HU" sz="2000" b="0" dirty="0" smtClean="0"/>
            <a:t>B2 (középfokú) komplex </a:t>
          </a:r>
          <a:r>
            <a:rPr lang="hu-HU" sz="2000" b="1" dirty="0" smtClean="0"/>
            <a:t>28 többletpont,</a:t>
          </a:r>
        </a:p>
        <a:p>
          <a:pPr>
            <a:lnSpc>
              <a:spcPct val="120000"/>
            </a:lnSpc>
            <a:spcAft>
              <a:spcPts val="0"/>
            </a:spcAft>
          </a:pPr>
          <a:r>
            <a:rPr lang="hu-HU" sz="2000" b="0" dirty="0" smtClean="0"/>
            <a:t>C1 (felsőfokú) komplex </a:t>
          </a:r>
          <a:r>
            <a:rPr lang="hu-HU" sz="2000" b="1" dirty="0" smtClean="0"/>
            <a:t>40 többletpont.</a:t>
          </a:r>
          <a:endParaRPr lang="hu-HU" sz="2000" dirty="0">
            <a:latin typeface="Garamond" panose="02020404030301010803" pitchFamily="18" charset="0"/>
          </a:endParaRPr>
        </a:p>
      </dgm:t>
    </dgm:pt>
    <dgm:pt modelId="{C4D9DCD4-6AA6-4A65-BB38-793F1BB8CB8A}" type="parTrans" cxnId="{B14134E4-1E06-4AB8-874F-600F6EDD45DA}">
      <dgm:prSet/>
      <dgm:spPr/>
      <dgm:t>
        <a:bodyPr/>
        <a:lstStyle/>
        <a:p>
          <a:endParaRPr lang="hu-HU"/>
        </a:p>
      </dgm:t>
    </dgm:pt>
    <dgm:pt modelId="{952024D4-86FF-44E6-8CD1-B9D2903B9F5D}" type="sibTrans" cxnId="{B14134E4-1E06-4AB8-874F-600F6EDD45DA}">
      <dgm:prSet/>
      <dgm:spPr/>
      <dgm:t>
        <a:bodyPr/>
        <a:lstStyle/>
        <a:p>
          <a:endParaRPr lang="hu-HU"/>
        </a:p>
      </dgm:t>
    </dgm:pt>
    <dgm:pt modelId="{51C4026E-A563-41BC-8820-F6409285FC49}" type="pres">
      <dgm:prSet presAssocID="{082F8F8B-2B09-431A-ACB1-952AE2CE0C8D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hu-HU"/>
        </a:p>
      </dgm:t>
    </dgm:pt>
    <dgm:pt modelId="{97505AAF-84AE-4CC6-8D4F-30E21F5A41B6}" type="pres">
      <dgm:prSet presAssocID="{37968DF9-539F-4461-AB94-34D936D73021}" presName="parenttextcomposite" presStyleCnt="0"/>
      <dgm:spPr/>
    </dgm:pt>
    <dgm:pt modelId="{8A983EF9-A4F1-4850-991B-D51C63A8C242}" type="pres">
      <dgm:prSet presAssocID="{37968DF9-539F-4461-AB94-34D936D73021}" presName="parenttext" presStyleLbl="revTx" presStyleIdx="0" presStyleCnt="2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9E82BCF-CA0D-4527-816F-124207674AF5}" type="pres">
      <dgm:prSet presAssocID="{37968DF9-539F-4461-AB94-34D936D73021}" presName="composite" presStyleCnt="0"/>
      <dgm:spPr/>
    </dgm:pt>
    <dgm:pt modelId="{6C28AC3B-373F-4B68-A462-4912F6F89FFB}" type="pres">
      <dgm:prSet presAssocID="{37968DF9-539F-4461-AB94-34D936D73021}" presName="chevron1" presStyleLbl="alignNode1" presStyleIdx="0" presStyleCnt="14"/>
      <dgm:spPr/>
    </dgm:pt>
    <dgm:pt modelId="{2488AAFA-2EE7-4645-BA78-CFBFE8FF7719}" type="pres">
      <dgm:prSet presAssocID="{37968DF9-539F-4461-AB94-34D936D73021}" presName="chevron2" presStyleLbl="alignNode1" presStyleIdx="1" presStyleCnt="14"/>
      <dgm:spPr/>
    </dgm:pt>
    <dgm:pt modelId="{BEE903AF-D101-4470-AF43-AC83BF02A4E2}" type="pres">
      <dgm:prSet presAssocID="{37968DF9-539F-4461-AB94-34D936D73021}" presName="chevron3" presStyleLbl="alignNode1" presStyleIdx="2" presStyleCnt="14"/>
      <dgm:spPr/>
    </dgm:pt>
    <dgm:pt modelId="{01252D47-5ABE-4530-81E4-56E7A7AC302A}" type="pres">
      <dgm:prSet presAssocID="{37968DF9-539F-4461-AB94-34D936D73021}" presName="chevron4" presStyleLbl="alignNode1" presStyleIdx="3" presStyleCnt="14"/>
      <dgm:spPr/>
    </dgm:pt>
    <dgm:pt modelId="{E2DC44B6-BD8D-49CF-9975-1F876CA04B04}" type="pres">
      <dgm:prSet presAssocID="{37968DF9-539F-4461-AB94-34D936D73021}" presName="chevron5" presStyleLbl="alignNode1" presStyleIdx="4" presStyleCnt="14"/>
      <dgm:spPr/>
    </dgm:pt>
    <dgm:pt modelId="{19B2CC4A-820B-438F-9083-49A6E5F727E4}" type="pres">
      <dgm:prSet presAssocID="{37968DF9-539F-4461-AB94-34D936D73021}" presName="chevron6" presStyleLbl="alignNode1" presStyleIdx="5" presStyleCnt="14"/>
      <dgm:spPr/>
    </dgm:pt>
    <dgm:pt modelId="{A9C541F2-49E9-4F94-AA55-6765F1ADCDB6}" type="pres">
      <dgm:prSet presAssocID="{37968DF9-539F-4461-AB94-34D936D73021}" presName="chevron7" presStyleLbl="alignNode1" presStyleIdx="6" presStyleCnt="14"/>
      <dgm:spPr/>
    </dgm:pt>
    <dgm:pt modelId="{1CA839A5-FA80-495B-A6F8-3C22F4EA7DEC}" type="pres">
      <dgm:prSet presAssocID="{37968DF9-539F-4461-AB94-34D936D73021}" presName="childtext" presStyleLbl="solidFgAcc1" presStyleIdx="0" presStyleCnt="2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FC5B643-9915-4B4D-95C8-762930A36991}" type="pres">
      <dgm:prSet presAssocID="{741C7EBA-6D08-43AA-A2A6-C36AE60D6CEC}" presName="sibTrans" presStyleCnt="0"/>
      <dgm:spPr/>
    </dgm:pt>
    <dgm:pt modelId="{233DFCB1-56EA-44EE-8F7C-BE18666EBB25}" type="pres">
      <dgm:prSet presAssocID="{3126C62B-E2AA-4D5F-81D8-84DAD930A1A7}" presName="parenttextcomposite" presStyleCnt="0"/>
      <dgm:spPr/>
    </dgm:pt>
    <dgm:pt modelId="{558E702D-560D-4BD8-A392-D8DEEA6519FC}" type="pres">
      <dgm:prSet presAssocID="{3126C62B-E2AA-4D5F-81D8-84DAD930A1A7}" presName="parenttext" presStyleLbl="revTx" presStyleIdx="1" presStyleCnt="2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D0BA94E-AE3A-4D36-B8D8-88413C0D0B31}" type="pres">
      <dgm:prSet presAssocID="{3126C62B-E2AA-4D5F-81D8-84DAD930A1A7}" presName="composite" presStyleCnt="0"/>
      <dgm:spPr/>
    </dgm:pt>
    <dgm:pt modelId="{B01F1AD9-012B-43EB-85BE-C6540107427F}" type="pres">
      <dgm:prSet presAssocID="{3126C62B-E2AA-4D5F-81D8-84DAD930A1A7}" presName="chevron1" presStyleLbl="alignNode1" presStyleIdx="7" presStyleCnt="14"/>
      <dgm:spPr/>
    </dgm:pt>
    <dgm:pt modelId="{F0203113-997B-4D70-98A6-773FB84E8612}" type="pres">
      <dgm:prSet presAssocID="{3126C62B-E2AA-4D5F-81D8-84DAD930A1A7}" presName="chevron2" presStyleLbl="alignNode1" presStyleIdx="8" presStyleCnt="14"/>
      <dgm:spPr/>
    </dgm:pt>
    <dgm:pt modelId="{8A449260-3AC5-449F-97B2-42DD1136258C}" type="pres">
      <dgm:prSet presAssocID="{3126C62B-E2AA-4D5F-81D8-84DAD930A1A7}" presName="chevron3" presStyleLbl="alignNode1" presStyleIdx="9" presStyleCnt="14"/>
      <dgm:spPr/>
    </dgm:pt>
    <dgm:pt modelId="{3E471B14-A7B4-40E3-8935-54D47B567A7D}" type="pres">
      <dgm:prSet presAssocID="{3126C62B-E2AA-4D5F-81D8-84DAD930A1A7}" presName="chevron4" presStyleLbl="alignNode1" presStyleIdx="10" presStyleCnt="14"/>
      <dgm:spPr/>
    </dgm:pt>
    <dgm:pt modelId="{5D873A70-38C3-4748-A1BA-86E2CEBA5F23}" type="pres">
      <dgm:prSet presAssocID="{3126C62B-E2AA-4D5F-81D8-84DAD930A1A7}" presName="chevron5" presStyleLbl="alignNode1" presStyleIdx="11" presStyleCnt="14"/>
      <dgm:spPr/>
    </dgm:pt>
    <dgm:pt modelId="{77D20D43-7548-40F5-B0B6-0238D7B7A82B}" type="pres">
      <dgm:prSet presAssocID="{3126C62B-E2AA-4D5F-81D8-84DAD930A1A7}" presName="chevron6" presStyleLbl="alignNode1" presStyleIdx="12" presStyleCnt="14"/>
      <dgm:spPr/>
    </dgm:pt>
    <dgm:pt modelId="{7BA20CC2-3ADE-4AD0-B838-B75B64E8F7BB}" type="pres">
      <dgm:prSet presAssocID="{3126C62B-E2AA-4D5F-81D8-84DAD930A1A7}" presName="chevron7" presStyleLbl="alignNode1" presStyleIdx="13" presStyleCnt="14"/>
      <dgm:spPr/>
    </dgm:pt>
    <dgm:pt modelId="{E665A54B-45B6-44AD-B666-C45A8F0A3702}" type="pres">
      <dgm:prSet presAssocID="{3126C62B-E2AA-4D5F-81D8-84DAD930A1A7}" presName="childtext" presStyleLbl="solidFgAcc1" presStyleIdx="1" presStyleCnt="2" custLinFactNeighborX="297" custLinFactNeighborY="977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B14134E4-1E06-4AB8-874F-600F6EDD45DA}" srcId="{3126C62B-E2AA-4D5F-81D8-84DAD930A1A7}" destId="{6878208A-5A96-4E76-937A-1E4C114E073F}" srcOrd="0" destOrd="0" parTransId="{C4D9DCD4-6AA6-4A65-BB38-793F1BB8CB8A}" sibTransId="{952024D4-86FF-44E6-8CD1-B9D2903B9F5D}"/>
    <dgm:cxn modelId="{81D2DC49-BE13-4726-8940-165D7BB10080}" type="presOf" srcId="{082F8F8B-2B09-431A-ACB1-952AE2CE0C8D}" destId="{51C4026E-A563-41BC-8820-F6409285FC49}" srcOrd="0" destOrd="0" presId="urn:microsoft.com/office/officeart/2008/layout/VerticalAccentList"/>
    <dgm:cxn modelId="{BCDD9B4C-7868-4553-ABBC-9B56F5E05A01}" srcId="{082F8F8B-2B09-431A-ACB1-952AE2CE0C8D}" destId="{37968DF9-539F-4461-AB94-34D936D73021}" srcOrd="0" destOrd="0" parTransId="{1FD549D2-7741-4F3C-8583-94C0696CBFA7}" sibTransId="{741C7EBA-6D08-43AA-A2A6-C36AE60D6CEC}"/>
    <dgm:cxn modelId="{D1604E55-06C6-4B91-BCBC-A8609DAC6565}" type="presOf" srcId="{6878208A-5A96-4E76-937A-1E4C114E073F}" destId="{E665A54B-45B6-44AD-B666-C45A8F0A3702}" srcOrd="0" destOrd="0" presId="urn:microsoft.com/office/officeart/2008/layout/VerticalAccentList"/>
    <dgm:cxn modelId="{F7F23437-B5D8-497B-B1D2-AB224D88678B}" srcId="{082F8F8B-2B09-431A-ACB1-952AE2CE0C8D}" destId="{3126C62B-E2AA-4D5F-81D8-84DAD930A1A7}" srcOrd="1" destOrd="0" parTransId="{995BE525-37ED-433B-9070-4FFE8496E1CA}" sibTransId="{8A3DDA59-B6AC-4759-944C-06EB3F26053F}"/>
    <dgm:cxn modelId="{0825322B-9AA8-4D92-B6DA-6F81972D8AB1}" type="presOf" srcId="{37968DF9-539F-4461-AB94-34D936D73021}" destId="{8A983EF9-A4F1-4850-991B-D51C63A8C242}" srcOrd="0" destOrd="0" presId="urn:microsoft.com/office/officeart/2008/layout/VerticalAccentList"/>
    <dgm:cxn modelId="{26BFF81C-C0C0-4558-B3FF-3E9482F0403B}" srcId="{37968DF9-539F-4461-AB94-34D936D73021}" destId="{EAC9C826-2BFC-4C16-BA7F-4391E6956AFB}" srcOrd="0" destOrd="0" parTransId="{60D94CF7-E95E-4081-BDC3-81BF3941E9E1}" sibTransId="{FFFD1C38-0479-4BA4-9996-BDCB33648D22}"/>
    <dgm:cxn modelId="{8CF64305-DBF6-47E2-B099-0920CA55908E}" type="presOf" srcId="{3126C62B-E2AA-4D5F-81D8-84DAD930A1A7}" destId="{558E702D-560D-4BD8-A392-D8DEEA6519FC}" srcOrd="0" destOrd="0" presId="urn:microsoft.com/office/officeart/2008/layout/VerticalAccentList"/>
    <dgm:cxn modelId="{3CC3A41A-C9E8-4DEA-87DE-83CBF407AB7C}" type="presOf" srcId="{EAC9C826-2BFC-4C16-BA7F-4391E6956AFB}" destId="{1CA839A5-FA80-495B-A6F8-3C22F4EA7DEC}" srcOrd="0" destOrd="0" presId="urn:microsoft.com/office/officeart/2008/layout/VerticalAccentList"/>
    <dgm:cxn modelId="{87BDA336-8222-476D-AB11-3FDD8BFB22CB}" type="presParOf" srcId="{51C4026E-A563-41BC-8820-F6409285FC49}" destId="{97505AAF-84AE-4CC6-8D4F-30E21F5A41B6}" srcOrd="0" destOrd="0" presId="urn:microsoft.com/office/officeart/2008/layout/VerticalAccentList"/>
    <dgm:cxn modelId="{5364166E-CB8A-4C1B-8F75-8B0C0FBACD9C}" type="presParOf" srcId="{97505AAF-84AE-4CC6-8D4F-30E21F5A41B6}" destId="{8A983EF9-A4F1-4850-991B-D51C63A8C242}" srcOrd="0" destOrd="0" presId="urn:microsoft.com/office/officeart/2008/layout/VerticalAccentList"/>
    <dgm:cxn modelId="{97302600-2247-4D54-A5A8-6A13FBBF8E21}" type="presParOf" srcId="{51C4026E-A563-41BC-8820-F6409285FC49}" destId="{09E82BCF-CA0D-4527-816F-124207674AF5}" srcOrd="1" destOrd="0" presId="urn:microsoft.com/office/officeart/2008/layout/VerticalAccentList"/>
    <dgm:cxn modelId="{354592E1-0354-4630-B30B-4005964749DD}" type="presParOf" srcId="{09E82BCF-CA0D-4527-816F-124207674AF5}" destId="{6C28AC3B-373F-4B68-A462-4912F6F89FFB}" srcOrd="0" destOrd="0" presId="urn:microsoft.com/office/officeart/2008/layout/VerticalAccentList"/>
    <dgm:cxn modelId="{4788FFB5-C4BD-45E8-89E7-9E962A1520F3}" type="presParOf" srcId="{09E82BCF-CA0D-4527-816F-124207674AF5}" destId="{2488AAFA-2EE7-4645-BA78-CFBFE8FF7719}" srcOrd="1" destOrd="0" presId="urn:microsoft.com/office/officeart/2008/layout/VerticalAccentList"/>
    <dgm:cxn modelId="{0F0CC09A-3140-4E77-954B-277EC2844D77}" type="presParOf" srcId="{09E82BCF-CA0D-4527-816F-124207674AF5}" destId="{BEE903AF-D101-4470-AF43-AC83BF02A4E2}" srcOrd="2" destOrd="0" presId="urn:microsoft.com/office/officeart/2008/layout/VerticalAccentList"/>
    <dgm:cxn modelId="{40DA9EEB-9E15-432B-B05C-A33B359FE4A9}" type="presParOf" srcId="{09E82BCF-CA0D-4527-816F-124207674AF5}" destId="{01252D47-5ABE-4530-81E4-56E7A7AC302A}" srcOrd="3" destOrd="0" presId="urn:microsoft.com/office/officeart/2008/layout/VerticalAccentList"/>
    <dgm:cxn modelId="{5A502439-FF5F-4566-AFC0-D245ACE37020}" type="presParOf" srcId="{09E82BCF-CA0D-4527-816F-124207674AF5}" destId="{E2DC44B6-BD8D-49CF-9975-1F876CA04B04}" srcOrd="4" destOrd="0" presId="urn:microsoft.com/office/officeart/2008/layout/VerticalAccentList"/>
    <dgm:cxn modelId="{EAFF7DF2-21B0-4DB5-86A8-9FACA5AC985F}" type="presParOf" srcId="{09E82BCF-CA0D-4527-816F-124207674AF5}" destId="{19B2CC4A-820B-438F-9083-49A6E5F727E4}" srcOrd="5" destOrd="0" presId="urn:microsoft.com/office/officeart/2008/layout/VerticalAccentList"/>
    <dgm:cxn modelId="{5810D0F8-4113-4838-93B4-56102AC7B10E}" type="presParOf" srcId="{09E82BCF-CA0D-4527-816F-124207674AF5}" destId="{A9C541F2-49E9-4F94-AA55-6765F1ADCDB6}" srcOrd="6" destOrd="0" presId="urn:microsoft.com/office/officeart/2008/layout/VerticalAccentList"/>
    <dgm:cxn modelId="{8900BBC6-424E-47D1-9F4E-4B5EF0FA4988}" type="presParOf" srcId="{09E82BCF-CA0D-4527-816F-124207674AF5}" destId="{1CA839A5-FA80-495B-A6F8-3C22F4EA7DEC}" srcOrd="7" destOrd="0" presId="urn:microsoft.com/office/officeart/2008/layout/VerticalAccentList"/>
    <dgm:cxn modelId="{E945280F-983A-4D50-89F3-FEFEF8745887}" type="presParOf" srcId="{51C4026E-A563-41BC-8820-F6409285FC49}" destId="{2FC5B643-9915-4B4D-95C8-762930A36991}" srcOrd="2" destOrd="0" presId="urn:microsoft.com/office/officeart/2008/layout/VerticalAccentList"/>
    <dgm:cxn modelId="{7A5CA399-C97D-4ED3-B2F4-2CB7E75A1151}" type="presParOf" srcId="{51C4026E-A563-41BC-8820-F6409285FC49}" destId="{233DFCB1-56EA-44EE-8F7C-BE18666EBB25}" srcOrd="3" destOrd="0" presId="urn:microsoft.com/office/officeart/2008/layout/VerticalAccentList"/>
    <dgm:cxn modelId="{CB0000A0-2FB8-4FAA-ABBE-84662B6A716E}" type="presParOf" srcId="{233DFCB1-56EA-44EE-8F7C-BE18666EBB25}" destId="{558E702D-560D-4BD8-A392-D8DEEA6519FC}" srcOrd="0" destOrd="0" presId="urn:microsoft.com/office/officeart/2008/layout/VerticalAccentList"/>
    <dgm:cxn modelId="{91850F9B-F8F2-40B8-8D62-7CAC82EFB086}" type="presParOf" srcId="{51C4026E-A563-41BC-8820-F6409285FC49}" destId="{CD0BA94E-AE3A-4D36-B8D8-88413C0D0B31}" srcOrd="4" destOrd="0" presId="urn:microsoft.com/office/officeart/2008/layout/VerticalAccentList"/>
    <dgm:cxn modelId="{A33906C0-71C4-475B-91FD-EFE654CAF082}" type="presParOf" srcId="{CD0BA94E-AE3A-4D36-B8D8-88413C0D0B31}" destId="{B01F1AD9-012B-43EB-85BE-C6540107427F}" srcOrd="0" destOrd="0" presId="urn:microsoft.com/office/officeart/2008/layout/VerticalAccentList"/>
    <dgm:cxn modelId="{8A593D6B-393A-49C2-A380-E9F011312031}" type="presParOf" srcId="{CD0BA94E-AE3A-4D36-B8D8-88413C0D0B31}" destId="{F0203113-997B-4D70-98A6-773FB84E8612}" srcOrd="1" destOrd="0" presId="urn:microsoft.com/office/officeart/2008/layout/VerticalAccentList"/>
    <dgm:cxn modelId="{742A8D02-1DB5-4068-B6BB-634D19256B7C}" type="presParOf" srcId="{CD0BA94E-AE3A-4D36-B8D8-88413C0D0B31}" destId="{8A449260-3AC5-449F-97B2-42DD1136258C}" srcOrd="2" destOrd="0" presId="urn:microsoft.com/office/officeart/2008/layout/VerticalAccentList"/>
    <dgm:cxn modelId="{8220C68D-1AB2-4D38-AC15-710EAD60029A}" type="presParOf" srcId="{CD0BA94E-AE3A-4D36-B8D8-88413C0D0B31}" destId="{3E471B14-A7B4-40E3-8935-54D47B567A7D}" srcOrd="3" destOrd="0" presId="urn:microsoft.com/office/officeart/2008/layout/VerticalAccentList"/>
    <dgm:cxn modelId="{FD4AEE44-CBFF-4BAA-8C4A-F4FBCF8E43DC}" type="presParOf" srcId="{CD0BA94E-AE3A-4D36-B8D8-88413C0D0B31}" destId="{5D873A70-38C3-4748-A1BA-86E2CEBA5F23}" srcOrd="4" destOrd="0" presId="urn:microsoft.com/office/officeart/2008/layout/VerticalAccentList"/>
    <dgm:cxn modelId="{35D61C6B-A923-4012-8373-63BF17DC45D7}" type="presParOf" srcId="{CD0BA94E-AE3A-4D36-B8D8-88413C0D0B31}" destId="{77D20D43-7548-40F5-B0B6-0238D7B7A82B}" srcOrd="5" destOrd="0" presId="urn:microsoft.com/office/officeart/2008/layout/VerticalAccentList"/>
    <dgm:cxn modelId="{F10DC574-B163-4AC1-B550-02B98BD4D3F1}" type="presParOf" srcId="{CD0BA94E-AE3A-4D36-B8D8-88413C0D0B31}" destId="{7BA20CC2-3ADE-4AD0-B838-B75B64E8F7BB}" srcOrd="6" destOrd="0" presId="urn:microsoft.com/office/officeart/2008/layout/VerticalAccentList"/>
    <dgm:cxn modelId="{C7279BC2-8502-4E8C-A377-DD45D9670574}" type="presParOf" srcId="{CD0BA94E-AE3A-4D36-B8D8-88413C0D0B31}" destId="{E665A54B-45B6-44AD-B666-C45A8F0A3702}" srcOrd="7" destOrd="0" presId="urn:microsoft.com/office/officeart/2008/layout/VerticalAccentList"/>
  </dgm:cxnLst>
  <dgm:bg>
    <a:blipFill>
      <a:blip xmlns:r="http://schemas.openxmlformats.org/officeDocument/2006/relationships" r:embed="rId1"/>
      <a:tile tx="0" ty="0" sx="100000" sy="100000" flip="none" algn="tl"/>
    </a:blipFill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82F8F8B-2B09-431A-ACB1-952AE2CE0C8D}" type="doc">
      <dgm:prSet loTypeId="urn:microsoft.com/office/officeart/2008/layout/Vertical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37968DF9-539F-4461-AB94-34D936D73021}">
      <dgm:prSet phldrT="[Szöveg]"/>
      <dgm:spPr/>
      <dgm:t>
        <a:bodyPr/>
        <a:lstStyle/>
        <a:p>
          <a:r>
            <a:rPr lang="hu-HU" b="1" dirty="0" smtClean="0">
              <a:latin typeface="Garamond" panose="02020404030301010803" pitchFamily="18" charset="0"/>
            </a:rPr>
            <a:t>Előnyben részesítés</a:t>
          </a:r>
          <a:endParaRPr lang="hu-HU" b="1" dirty="0">
            <a:latin typeface="Garamond" panose="02020404030301010803" pitchFamily="18" charset="0"/>
          </a:endParaRPr>
        </a:p>
      </dgm:t>
    </dgm:pt>
    <dgm:pt modelId="{1FD549D2-7741-4F3C-8583-94C0696CBFA7}" type="parTrans" cxnId="{BCDD9B4C-7868-4553-ABBC-9B56F5E05A01}">
      <dgm:prSet/>
      <dgm:spPr/>
      <dgm:t>
        <a:bodyPr/>
        <a:lstStyle/>
        <a:p>
          <a:endParaRPr lang="hu-HU"/>
        </a:p>
      </dgm:t>
    </dgm:pt>
    <dgm:pt modelId="{741C7EBA-6D08-43AA-A2A6-C36AE60D6CEC}" type="sibTrans" cxnId="{BCDD9B4C-7868-4553-ABBC-9B56F5E05A01}">
      <dgm:prSet/>
      <dgm:spPr/>
      <dgm:t>
        <a:bodyPr/>
        <a:lstStyle/>
        <a:p>
          <a:endParaRPr lang="hu-HU"/>
        </a:p>
      </dgm:t>
    </dgm:pt>
    <dgm:pt modelId="{EAC9C826-2BFC-4C16-BA7F-4391E6956AFB}">
      <dgm:prSet phldrT="[Szöveg]" custT="1"/>
      <dgm:spPr/>
      <dgm:t>
        <a:bodyPr/>
        <a:lstStyle/>
        <a:p>
          <a:r>
            <a:rPr lang="hu-HU" sz="2000" dirty="0" smtClean="0">
              <a:latin typeface="Garamond" panose="02020404030301010803" pitchFamily="18" charset="0"/>
              <a:cs typeface="Times New Roman" pitchFamily="18" charset="0"/>
            </a:rPr>
            <a:t>hátrányos helyzetű, vagy fogyatékossággal élő, vagy gyermekét gondozó: jogcímenként </a:t>
          </a:r>
          <a:r>
            <a:rPr lang="hu-HU" sz="2000" b="1" dirty="0" smtClean="0">
              <a:latin typeface="Garamond" panose="02020404030301010803" pitchFamily="18" charset="0"/>
              <a:cs typeface="Times New Roman" pitchFamily="18" charset="0"/>
            </a:rPr>
            <a:t>40 többletpont.</a:t>
          </a:r>
          <a:endParaRPr lang="hu-HU" sz="2000" dirty="0">
            <a:latin typeface="Garamond" panose="02020404030301010803" pitchFamily="18" charset="0"/>
          </a:endParaRPr>
        </a:p>
      </dgm:t>
    </dgm:pt>
    <dgm:pt modelId="{60D94CF7-E95E-4081-BDC3-81BF3941E9E1}" type="parTrans" cxnId="{26BFF81C-C0C0-4558-B3FF-3E9482F0403B}">
      <dgm:prSet/>
      <dgm:spPr/>
      <dgm:t>
        <a:bodyPr/>
        <a:lstStyle/>
        <a:p>
          <a:endParaRPr lang="hu-HU"/>
        </a:p>
      </dgm:t>
    </dgm:pt>
    <dgm:pt modelId="{FFFD1C38-0479-4BA4-9996-BDCB33648D22}" type="sibTrans" cxnId="{26BFF81C-C0C0-4558-B3FF-3E9482F0403B}">
      <dgm:prSet/>
      <dgm:spPr/>
      <dgm:t>
        <a:bodyPr/>
        <a:lstStyle/>
        <a:p>
          <a:endParaRPr lang="hu-HU"/>
        </a:p>
      </dgm:t>
    </dgm:pt>
    <dgm:pt modelId="{2AD61E5D-4BFA-4780-AC4B-22AC9E9105AE}">
      <dgm:prSet phldrT="[Szöveg]"/>
      <dgm:spPr/>
      <dgm:t>
        <a:bodyPr/>
        <a:lstStyle/>
        <a:p>
          <a:r>
            <a:rPr lang="hu-HU" b="1" dirty="0" smtClean="0">
              <a:solidFill>
                <a:schemeClr val="tx1"/>
              </a:solidFill>
              <a:latin typeface="Garamond" panose="02020404030301010803" pitchFamily="18" charset="0"/>
            </a:rPr>
            <a:t>Képzési területenként</a:t>
          </a:r>
          <a:endParaRPr lang="hu-HU" b="1" dirty="0">
            <a:latin typeface="Garamond" panose="02020404030301010803" pitchFamily="18" charset="0"/>
          </a:endParaRPr>
        </a:p>
      </dgm:t>
    </dgm:pt>
    <dgm:pt modelId="{1AB41CEA-0AF8-4C45-BEF0-410CD66A51B3}" type="parTrans" cxnId="{0CE3A3C7-0DCE-44EE-AF53-92C29ABC41F3}">
      <dgm:prSet/>
      <dgm:spPr/>
      <dgm:t>
        <a:bodyPr/>
        <a:lstStyle/>
        <a:p>
          <a:endParaRPr lang="hu-HU"/>
        </a:p>
      </dgm:t>
    </dgm:pt>
    <dgm:pt modelId="{77116F9B-2FD7-4EBC-980A-6CF162411C87}" type="sibTrans" cxnId="{0CE3A3C7-0DCE-44EE-AF53-92C29ABC41F3}">
      <dgm:prSet/>
      <dgm:spPr/>
      <dgm:t>
        <a:bodyPr/>
        <a:lstStyle/>
        <a:p>
          <a:endParaRPr lang="hu-HU"/>
        </a:p>
      </dgm:t>
    </dgm:pt>
    <dgm:pt modelId="{6878208A-5A96-4E76-937A-1E4C114E073F}">
      <dgm:prSet phldrT="[Szöveg]" custT="1"/>
      <dgm:spPr/>
      <dgm:t>
        <a:bodyPr/>
        <a:lstStyle/>
        <a:p>
          <a:r>
            <a:rPr lang="hu-HU" sz="2000" dirty="0" smtClean="0">
              <a:latin typeface="Garamond" panose="02020404030301010803" pitchFamily="18" charset="0"/>
              <a:cs typeface="Times New Roman" pitchFamily="18" charset="0"/>
            </a:rPr>
            <a:t>tanulmányi-szakmai-művészeti vagy sportverseny eredményért, valamint OKJ-s szakképesítésért</a:t>
          </a:r>
          <a:endParaRPr lang="hu-HU" sz="2000" dirty="0">
            <a:latin typeface="Garamond" panose="02020404030301010803" pitchFamily="18" charset="0"/>
          </a:endParaRPr>
        </a:p>
      </dgm:t>
    </dgm:pt>
    <dgm:pt modelId="{C4D9DCD4-6AA6-4A65-BB38-793F1BB8CB8A}" type="parTrans" cxnId="{B14134E4-1E06-4AB8-874F-600F6EDD45DA}">
      <dgm:prSet/>
      <dgm:spPr/>
      <dgm:t>
        <a:bodyPr/>
        <a:lstStyle/>
        <a:p>
          <a:endParaRPr lang="hu-HU"/>
        </a:p>
      </dgm:t>
    </dgm:pt>
    <dgm:pt modelId="{952024D4-86FF-44E6-8CD1-B9D2903B9F5D}" type="sibTrans" cxnId="{B14134E4-1E06-4AB8-874F-600F6EDD45DA}">
      <dgm:prSet/>
      <dgm:spPr/>
      <dgm:t>
        <a:bodyPr/>
        <a:lstStyle/>
        <a:p>
          <a:endParaRPr lang="hu-HU"/>
        </a:p>
      </dgm:t>
    </dgm:pt>
    <dgm:pt modelId="{51C4026E-A563-41BC-8820-F6409285FC49}" type="pres">
      <dgm:prSet presAssocID="{082F8F8B-2B09-431A-ACB1-952AE2CE0C8D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hu-HU"/>
        </a:p>
      </dgm:t>
    </dgm:pt>
    <dgm:pt modelId="{97505AAF-84AE-4CC6-8D4F-30E21F5A41B6}" type="pres">
      <dgm:prSet presAssocID="{37968DF9-539F-4461-AB94-34D936D73021}" presName="parenttextcomposite" presStyleCnt="0"/>
      <dgm:spPr/>
    </dgm:pt>
    <dgm:pt modelId="{8A983EF9-A4F1-4850-991B-D51C63A8C242}" type="pres">
      <dgm:prSet presAssocID="{37968DF9-539F-4461-AB94-34D936D73021}" presName="parenttext" presStyleLbl="revTx" presStyleIdx="0" presStyleCnt="2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9E82BCF-CA0D-4527-816F-124207674AF5}" type="pres">
      <dgm:prSet presAssocID="{37968DF9-539F-4461-AB94-34D936D73021}" presName="composite" presStyleCnt="0"/>
      <dgm:spPr/>
    </dgm:pt>
    <dgm:pt modelId="{6C28AC3B-373F-4B68-A462-4912F6F89FFB}" type="pres">
      <dgm:prSet presAssocID="{37968DF9-539F-4461-AB94-34D936D73021}" presName="chevron1" presStyleLbl="alignNode1" presStyleIdx="0" presStyleCnt="14"/>
      <dgm:spPr/>
    </dgm:pt>
    <dgm:pt modelId="{2488AAFA-2EE7-4645-BA78-CFBFE8FF7719}" type="pres">
      <dgm:prSet presAssocID="{37968DF9-539F-4461-AB94-34D936D73021}" presName="chevron2" presStyleLbl="alignNode1" presStyleIdx="1" presStyleCnt="14"/>
      <dgm:spPr/>
    </dgm:pt>
    <dgm:pt modelId="{BEE903AF-D101-4470-AF43-AC83BF02A4E2}" type="pres">
      <dgm:prSet presAssocID="{37968DF9-539F-4461-AB94-34D936D73021}" presName="chevron3" presStyleLbl="alignNode1" presStyleIdx="2" presStyleCnt="14"/>
      <dgm:spPr/>
    </dgm:pt>
    <dgm:pt modelId="{01252D47-5ABE-4530-81E4-56E7A7AC302A}" type="pres">
      <dgm:prSet presAssocID="{37968DF9-539F-4461-AB94-34D936D73021}" presName="chevron4" presStyleLbl="alignNode1" presStyleIdx="3" presStyleCnt="14"/>
      <dgm:spPr/>
    </dgm:pt>
    <dgm:pt modelId="{E2DC44B6-BD8D-49CF-9975-1F876CA04B04}" type="pres">
      <dgm:prSet presAssocID="{37968DF9-539F-4461-AB94-34D936D73021}" presName="chevron5" presStyleLbl="alignNode1" presStyleIdx="4" presStyleCnt="14"/>
      <dgm:spPr/>
    </dgm:pt>
    <dgm:pt modelId="{19B2CC4A-820B-438F-9083-49A6E5F727E4}" type="pres">
      <dgm:prSet presAssocID="{37968DF9-539F-4461-AB94-34D936D73021}" presName="chevron6" presStyleLbl="alignNode1" presStyleIdx="5" presStyleCnt="14"/>
      <dgm:spPr/>
    </dgm:pt>
    <dgm:pt modelId="{A9C541F2-49E9-4F94-AA55-6765F1ADCDB6}" type="pres">
      <dgm:prSet presAssocID="{37968DF9-539F-4461-AB94-34D936D73021}" presName="chevron7" presStyleLbl="alignNode1" presStyleIdx="6" presStyleCnt="14"/>
      <dgm:spPr/>
    </dgm:pt>
    <dgm:pt modelId="{1CA839A5-FA80-495B-A6F8-3C22F4EA7DEC}" type="pres">
      <dgm:prSet presAssocID="{37968DF9-539F-4461-AB94-34D936D73021}" presName="childtext" presStyleLbl="solidFgAcc1" presStyleIdx="0" presStyleCnt="2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FC5B643-9915-4B4D-95C8-762930A36991}" type="pres">
      <dgm:prSet presAssocID="{741C7EBA-6D08-43AA-A2A6-C36AE60D6CEC}" presName="sibTrans" presStyleCnt="0"/>
      <dgm:spPr/>
    </dgm:pt>
    <dgm:pt modelId="{5AA9C44F-C05A-4360-B2C9-B784FAEA1B10}" type="pres">
      <dgm:prSet presAssocID="{2AD61E5D-4BFA-4780-AC4B-22AC9E9105AE}" presName="parenttextcomposite" presStyleCnt="0"/>
      <dgm:spPr/>
    </dgm:pt>
    <dgm:pt modelId="{9571D890-77B6-48E8-A09E-4B1CBFD5077F}" type="pres">
      <dgm:prSet presAssocID="{2AD61E5D-4BFA-4780-AC4B-22AC9E9105AE}" presName="parenttext" presStyleLbl="revTx" presStyleIdx="1" presStyleCnt="2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85BFD74-E209-4AA3-B217-F2033800A7C3}" type="pres">
      <dgm:prSet presAssocID="{2AD61E5D-4BFA-4780-AC4B-22AC9E9105AE}" presName="composite" presStyleCnt="0"/>
      <dgm:spPr/>
    </dgm:pt>
    <dgm:pt modelId="{5246277B-EF20-4BBD-BAF2-9814D64A8323}" type="pres">
      <dgm:prSet presAssocID="{2AD61E5D-4BFA-4780-AC4B-22AC9E9105AE}" presName="chevron1" presStyleLbl="alignNode1" presStyleIdx="7" presStyleCnt="14"/>
      <dgm:spPr/>
    </dgm:pt>
    <dgm:pt modelId="{98A5C1B9-1A44-4106-959D-9623B77F2B15}" type="pres">
      <dgm:prSet presAssocID="{2AD61E5D-4BFA-4780-AC4B-22AC9E9105AE}" presName="chevron2" presStyleLbl="alignNode1" presStyleIdx="8" presStyleCnt="14"/>
      <dgm:spPr/>
    </dgm:pt>
    <dgm:pt modelId="{D89CC47D-7CE5-428F-B061-F878CEA69545}" type="pres">
      <dgm:prSet presAssocID="{2AD61E5D-4BFA-4780-AC4B-22AC9E9105AE}" presName="chevron3" presStyleLbl="alignNode1" presStyleIdx="9" presStyleCnt="14"/>
      <dgm:spPr/>
    </dgm:pt>
    <dgm:pt modelId="{16D7CF5E-13B1-49B5-A13C-6F6D1023214E}" type="pres">
      <dgm:prSet presAssocID="{2AD61E5D-4BFA-4780-AC4B-22AC9E9105AE}" presName="chevron4" presStyleLbl="alignNode1" presStyleIdx="10" presStyleCnt="14"/>
      <dgm:spPr/>
    </dgm:pt>
    <dgm:pt modelId="{65259C3B-87C5-4FBA-9D74-AE5E623127AA}" type="pres">
      <dgm:prSet presAssocID="{2AD61E5D-4BFA-4780-AC4B-22AC9E9105AE}" presName="chevron5" presStyleLbl="alignNode1" presStyleIdx="11" presStyleCnt="14"/>
      <dgm:spPr/>
    </dgm:pt>
    <dgm:pt modelId="{4A75C2E3-8B2D-4D94-8376-D016401BFC31}" type="pres">
      <dgm:prSet presAssocID="{2AD61E5D-4BFA-4780-AC4B-22AC9E9105AE}" presName="chevron6" presStyleLbl="alignNode1" presStyleIdx="12" presStyleCnt="14"/>
      <dgm:spPr/>
    </dgm:pt>
    <dgm:pt modelId="{3A8FB5F1-AEC9-410E-9AB6-B5B217CA683C}" type="pres">
      <dgm:prSet presAssocID="{2AD61E5D-4BFA-4780-AC4B-22AC9E9105AE}" presName="chevron7" presStyleLbl="alignNode1" presStyleIdx="13" presStyleCnt="14"/>
      <dgm:spPr/>
    </dgm:pt>
    <dgm:pt modelId="{1676F8EA-883E-4FBB-9087-0D6C1A43AC67}" type="pres">
      <dgm:prSet presAssocID="{2AD61E5D-4BFA-4780-AC4B-22AC9E9105AE}" presName="childtext" presStyleLbl="solidFgAcc1" presStyleIdx="1" presStyleCnt="2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B14134E4-1E06-4AB8-874F-600F6EDD45DA}" srcId="{2AD61E5D-4BFA-4780-AC4B-22AC9E9105AE}" destId="{6878208A-5A96-4E76-937A-1E4C114E073F}" srcOrd="0" destOrd="0" parTransId="{C4D9DCD4-6AA6-4A65-BB38-793F1BB8CB8A}" sibTransId="{952024D4-86FF-44E6-8CD1-B9D2903B9F5D}"/>
    <dgm:cxn modelId="{81D2DC49-BE13-4726-8940-165D7BB10080}" type="presOf" srcId="{082F8F8B-2B09-431A-ACB1-952AE2CE0C8D}" destId="{51C4026E-A563-41BC-8820-F6409285FC49}" srcOrd="0" destOrd="0" presId="urn:microsoft.com/office/officeart/2008/layout/VerticalAccentList"/>
    <dgm:cxn modelId="{BCDD9B4C-7868-4553-ABBC-9B56F5E05A01}" srcId="{082F8F8B-2B09-431A-ACB1-952AE2CE0C8D}" destId="{37968DF9-539F-4461-AB94-34D936D73021}" srcOrd="0" destOrd="0" parTransId="{1FD549D2-7741-4F3C-8583-94C0696CBFA7}" sibTransId="{741C7EBA-6D08-43AA-A2A6-C36AE60D6CEC}"/>
    <dgm:cxn modelId="{60C21735-3B16-4FF1-9C81-8EE1A09A141C}" type="presOf" srcId="{6878208A-5A96-4E76-937A-1E4C114E073F}" destId="{1676F8EA-883E-4FBB-9087-0D6C1A43AC67}" srcOrd="0" destOrd="0" presId="urn:microsoft.com/office/officeart/2008/layout/VerticalAccentList"/>
    <dgm:cxn modelId="{0825322B-9AA8-4D92-B6DA-6F81972D8AB1}" type="presOf" srcId="{37968DF9-539F-4461-AB94-34D936D73021}" destId="{8A983EF9-A4F1-4850-991B-D51C63A8C242}" srcOrd="0" destOrd="0" presId="urn:microsoft.com/office/officeart/2008/layout/VerticalAccentList"/>
    <dgm:cxn modelId="{C37F9C40-1E33-4EB5-9EFC-5C1160797224}" type="presOf" srcId="{2AD61E5D-4BFA-4780-AC4B-22AC9E9105AE}" destId="{9571D890-77B6-48E8-A09E-4B1CBFD5077F}" srcOrd="0" destOrd="0" presId="urn:microsoft.com/office/officeart/2008/layout/VerticalAccentList"/>
    <dgm:cxn modelId="{26BFF81C-C0C0-4558-B3FF-3E9482F0403B}" srcId="{37968DF9-539F-4461-AB94-34D936D73021}" destId="{EAC9C826-2BFC-4C16-BA7F-4391E6956AFB}" srcOrd="0" destOrd="0" parTransId="{60D94CF7-E95E-4081-BDC3-81BF3941E9E1}" sibTransId="{FFFD1C38-0479-4BA4-9996-BDCB33648D22}"/>
    <dgm:cxn modelId="{0CE3A3C7-0DCE-44EE-AF53-92C29ABC41F3}" srcId="{082F8F8B-2B09-431A-ACB1-952AE2CE0C8D}" destId="{2AD61E5D-4BFA-4780-AC4B-22AC9E9105AE}" srcOrd="1" destOrd="0" parTransId="{1AB41CEA-0AF8-4C45-BEF0-410CD66A51B3}" sibTransId="{77116F9B-2FD7-4EBC-980A-6CF162411C87}"/>
    <dgm:cxn modelId="{3CC3A41A-C9E8-4DEA-87DE-83CBF407AB7C}" type="presOf" srcId="{EAC9C826-2BFC-4C16-BA7F-4391E6956AFB}" destId="{1CA839A5-FA80-495B-A6F8-3C22F4EA7DEC}" srcOrd="0" destOrd="0" presId="urn:microsoft.com/office/officeart/2008/layout/VerticalAccentList"/>
    <dgm:cxn modelId="{87BDA336-8222-476D-AB11-3FDD8BFB22CB}" type="presParOf" srcId="{51C4026E-A563-41BC-8820-F6409285FC49}" destId="{97505AAF-84AE-4CC6-8D4F-30E21F5A41B6}" srcOrd="0" destOrd="0" presId="urn:microsoft.com/office/officeart/2008/layout/VerticalAccentList"/>
    <dgm:cxn modelId="{5364166E-CB8A-4C1B-8F75-8B0C0FBACD9C}" type="presParOf" srcId="{97505AAF-84AE-4CC6-8D4F-30E21F5A41B6}" destId="{8A983EF9-A4F1-4850-991B-D51C63A8C242}" srcOrd="0" destOrd="0" presId="urn:microsoft.com/office/officeart/2008/layout/VerticalAccentList"/>
    <dgm:cxn modelId="{97302600-2247-4D54-A5A8-6A13FBBF8E21}" type="presParOf" srcId="{51C4026E-A563-41BC-8820-F6409285FC49}" destId="{09E82BCF-CA0D-4527-816F-124207674AF5}" srcOrd="1" destOrd="0" presId="urn:microsoft.com/office/officeart/2008/layout/VerticalAccentList"/>
    <dgm:cxn modelId="{354592E1-0354-4630-B30B-4005964749DD}" type="presParOf" srcId="{09E82BCF-CA0D-4527-816F-124207674AF5}" destId="{6C28AC3B-373F-4B68-A462-4912F6F89FFB}" srcOrd="0" destOrd="0" presId="urn:microsoft.com/office/officeart/2008/layout/VerticalAccentList"/>
    <dgm:cxn modelId="{4788FFB5-C4BD-45E8-89E7-9E962A1520F3}" type="presParOf" srcId="{09E82BCF-CA0D-4527-816F-124207674AF5}" destId="{2488AAFA-2EE7-4645-BA78-CFBFE8FF7719}" srcOrd="1" destOrd="0" presId="urn:microsoft.com/office/officeart/2008/layout/VerticalAccentList"/>
    <dgm:cxn modelId="{0F0CC09A-3140-4E77-954B-277EC2844D77}" type="presParOf" srcId="{09E82BCF-CA0D-4527-816F-124207674AF5}" destId="{BEE903AF-D101-4470-AF43-AC83BF02A4E2}" srcOrd="2" destOrd="0" presId="urn:microsoft.com/office/officeart/2008/layout/VerticalAccentList"/>
    <dgm:cxn modelId="{40DA9EEB-9E15-432B-B05C-A33B359FE4A9}" type="presParOf" srcId="{09E82BCF-CA0D-4527-816F-124207674AF5}" destId="{01252D47-5ABE-4530-81E4-56E7A7AC302A}" srcOrd="3" destOrd="0" presId="urn:microsoft.com/office/officeart/2008/layout/VerticalAccentList"/>
    <dgm:cxn modelId="{5A502439-FF5F-4566-AFC0-D245ACE37020}" type="presParOf" srcId="{09E82BCF-CA0D-4527-816F-124207674AF5}" destId="{E2DC44B6-BD8D-49CF-9975-1F876CA04B04}" srcOrd="4" destOrd="0" presId="urn:microsoft.com/office/officeart/2008/layout/VerticalAccentList"/>
    <dgm:cxn modelId="{EAFF7DF2-21B0-4DB5-86A8-9FACA5AC985F}" type="presParOf" srcId="{09E82BCF-CA0D-4527-816F-124207674AF5}" destId="{19B2CC4A-820B-438F-9083-49A6E5F727E4}" srcOrd="5" destOrd="0" presId="urn:microsoft.com/office/officeart/2008/layout/VerticalAccentList"/>
    <dgm:cxn modelId="{5810D0F8-4113-4838-93B4-56102AC7B10E}" type="presParOf" srcId="{09E82BCF-CA0D-4527-816F-124207674AF5}" destId="{A9C541F2-49E9-4F94-AA55-6765F1ADCDB6}" srcOrd="6" destOrd="0" presId="urn:microsoft.com/office/officeart/2008/layout/VerticalAccentList"/>
    <dgm:cxn modelId="{8900BBC6-424E-47D1-9F4E-4B5EF0FA4988}" type="presParOf" srcId="{09E82BCF-CA0D-4527-816F-124207674AF5}" destId="{1CA839A5-FA80-495B-A6F8-3C22F4EA7DEC}" srcOrd="7" destOrd="0" presId="urn:microsoft.com/office/officeart/2008/layout/VerticalAccentList"/>
    <dgm:cxn modelId="{E945280F-983A-4D50-89F3-FEFEF8745887}" type="presParOf" srcId="{51C4026E-A563-41BC-8820-F6409285FC49}" destId="{2FC5B643-9915-4B4D-95C8-762930A36991}" srcOrd="2" destOrd="0" presId="urn:microsoft.com/office/officeart/2008/layout/VerticalAccentList"/>
    <dgm:cxn modelId="{2EA80BAC-C283-448B-A564-F4CE2A7B5452}" type="presParOf" srcId="{51C4026E-A563-41BC-8820-F6409285FC49}" destId="{5AA9C44F-C05A-4360-B2C9-B784FAEA1B10}" srcOrd="3" destOrd="0" presId="urn:microsoft.com/office/officeart/2008/layout/VerticalAccentList"/>
    <dgm:cxn modelId="{F6881C87-F936-4F0A-B9D0-18B7FDA13EC5}" type="presParOf" srcId="{5AA9C44F-C05A-4360-B2C9-B784FAEA1B10}" destId="{9571D890-77B6-48E8-A09E-4B1CBFD5077F}" srcOrd="0" destOrd="0" presId="urn:microsoft.com/office/officeart/2008/layout/VerticalAccentList"/>
    <dgm:cxn modelId="{C8946B34-CC15-4A8B-8493-47449AD744D6}" type="presParOf" srcId="{51C4026E-A563-41BC-8820-F6409285FC49}" destId="{E85BFD74-E209-4AA3-B217-F2033800A7C3}" srcOrd="4" destOrd="0" presId="urn:microsoft.com/office/officeart/2008/layout/VerticalAccentList"/>
    <dgm:cxn modelId="{D14A93C5-5F77-4CC8-8902-630AAC8F0494}" type="presParOf" srcId="{E85BFD74-E209-4AA3-B217-F2033800A7C3}" destId="{5246277B-EF20-4BBD-BAF2-9814D64A8323}" srcOrd="0" destOrd="0" presId="urn:microsoft.com/office/officeart/2008/layout/VerticalAccentList"/>
    <dgm:cxn modelId="{AB1816E1-2F3D-4590-A202-AEC4C90DFCAC}" type="presParOf" srcId="{E85BFD74-E209-4AA3-B217-F2033800A7C3}" destId="{98A5C1B9-1A44-4106-959D-9623B77F2B15}" srcOrd="1" destOrd="0" presId="urn:microsoft.com/office/officeart/2008/layout/VerticalAccentList"/>
    <dgm:cxn modelId="{1FB00F10-FB88-4723-BF92-575439D77840}" type="presParOf" srcId="{E85BFD74-E209-4AA3-B217-F2033800A7C3}" destId="{D89CC47D-7CE5-428F-B061-F878CEA69545}" srcOrd="2" destOrd="0" presId="urn:microsoft.com/office/officeart/2008/layout/VerticalAccentList"/>
    <dgm:cxn modelId="{9D48C900-F0AC-4947-8A6B-F36C7ADD935D}" type="presParOf" srcId="{E85BFD74-E209-4AA3-B217-F2033800A7C3}" destId="{16D7CF5E-13B1-49B5-A13C-6F6D1023214E}" srcOrd="3" destOrd="0" presId="urn:microsoft.com/office/officeart/2008/layout/VerticalAccentList"/>
    <dgm:cxn modelId="{04AB0EB4-64D4-4768-B7C4-87CC5838A385}" type="presParOf" srcId="{E85BFD74-E209-4AA3-B217-F2033800A7C3}" destId="{65259C3B-87C5-4FBA-9D74-AE5E623127AA}" srcOrd="4" destOrd="0" presId="urn:microsoft.com/office/officeart/2008/layout/VerticalAccentList"/>
    <dgm:cxn modelId="{D4B65BD0-3AD3-4B64-9E56-5954576B2F2A}" type="presParOf" srcId="{E85BFD74-E209-4AA3-B217-F2033800A7C3}" destId="{4A75C2E3-8B2D-4D94-8376-D016401BFC31}" srcOrd="5" destOrd="0" presId="urn:microsoft.com/office/officeart/2008/layout/VerticalAccentList"/>
    <dgm:cxn modelId="{D44BD251-22C1-4966-87C4-CEE468AEAC1B}" type="presParOf" srcId="{E85BFD74-E209-4AA3-B217-F2033800A7C3}" destId="{3A8FB5F1-AEC9-410E-9AB6-B5B217CA683C}" srcOrd="6" destOrd="0" presId="urn:microsoft.com/office/officeart/2008/layout/VerticalAccentList"/>
    <dgm:cxn modelId="{D1A1E472-70B4-4C61-B3CD-C60B0028A843}" type="presParOf" srcId="{E85BFD74-E209-4AA3-B217-F2033800A7C3}" destId="{1676F8EA-883E-4FBB-9087-0D6C1A43AC67}" srcOrd="7" destOrd="0" presId="urn:microsoft.com/office/officeart/2008/layout/VerticalAccentList"/>
  </dgm:cxnLst>
  <dgm:bg>
    <a:blipFill>
      <a:blip xmlns:r="http://schemas.openxmlformats.org/officeDocument/2006/relationships" r:embed="rId1"/>
      <a:tile tx="0" ty="0" sx="100000" sy="100000" flip="none" algn="tl"/>
    </a:blipFill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94A2E9-12AA-4B4B-AC29-C6F3D619D7FB}">
      <dsp:nvSpPr>
        <dsp:cNvPr id="0" name=""/>
        <dsp:cNvSpPr/>
      </dsp:nvSpPr>
      <dsp:spPr>
        <a:xfrm>
          <a:off x="1" y="676947"/>
          <a:ext cx="3203065" cy="376831"/>
        </a:xfrm>
        <a:prstGeom prst="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DEC5FF-2F29-409E-8098-FEED75E472A0}">
      <dsp:nvSpPr>
        <dsp:cNvPr id="0" name=""/>
        <dsp:cNvSpPr/>
      </dsp:nvSpPr>
      <dsp:spPr>
        <a:xfrm>
          <a:off x="385" y="818469"/>
          <a:ext cx="235308" cy="23530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93BA75-0157-431A-9ACE-1C54F6EFBA13}">
      <dsp:nvSpPr>
        <dsp:cNvPr id="0" name=""/>
        <dsp:cNvSpPr/>
      </dsp:nvSpPr>
      <dsp:spPr>
        <a:xfrm>
          <a:off x="385" y="0"/>
          <a:ext cx="3203065" cy="6769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2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Garamond" panose="02020404030301010803" pitchFamily="18" charset="0"/>
            </a:rPr>
            <a:t>Jelentkezés előtt</a:t>
          </a:r>
          <a:endParaRPr lang="hu-HU" sz="3200" b="1" kern="1200" dirty="0">
            <a:solidFill>
              <a:schemeClr val="tx1">
                <a:lumMod val="65000"/>
                <a:lumOff val="35000"/>
              </a:schemeClr>
            </a:solidFill>
            <a:latin typeface="Garamond" panose="02020404030301010803" pitchFamily="18" charset="0"/>
          </a:endParaRPr>
        </a:p>
      </dsp:txBody>
      <dsp:txXfrm>
        <a:off x="385" y="0"/>
        <a:ext cx="3203065" cy="676947"/>
      </dsp:txXfrm>
    </dsp:sp>
    <dsp:sp modelId="{5B64411D-C5E6-4A23-BC7B-A2BB544669B6}">
      <dsp:nvSpPr>
        <dsp:cNvPr id="0" name=""/>
        <dsp:cNvSpPr/>
      </dsp:nvSpPr>
      <dsp:spPr>
        <a:xfrm>
          <a:off x="385" y="1366967"/>
          <a:ext cx="235302" cy="235302"/>
        </a:xfrm>
        <a:prstGeom prst="rect">
          <a:avLst/>
        </a:prstGeom>
        <a:pattFill prst="pct90">
          <a:fgClr>
            <a:schemeClr val="accent2">
              <a:lumMod val="75000"/>
            </a:schemeClr>
          </a:fgClr>
          <a:bgClr>
            <a:schemeClr val="bg1"/>
          </a:bgClr>
        </a:patt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2157A7-7A2B-4CEC-89E7-5697EBFA0248}">
      <dsp:nvSpPr>
        <dsp:cNvPr id="0" name=""/>
        <dsp:cNvSpPr/>
      </dsp:nvSpPr>
      <dsp:spPr>
        <a:xfrm>
          <a:off x="224600" y="1210372"/>
          <a:ext cx="2978850" cy="5484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300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Garamond" panose="02020404030301010803" pitchFamily="18" charset="0"/>
            </a:rPr>
            <a:t>3 hely ingyenesen</a:t>
          </a:r>
          <a:endParaRPr lang="hu-HU" sz="2300" kern="1200" dirty="0">
            <a:solidFill>
              <a:schemeClr val="tx1">
                <a:lumMod val="65000"/>
                <a:lumOff val="35000"/>
              </a:schemeClr>
            </a:solidFill>
            <a:latin typeface="Garamond" panose="02020404030301010803" pitchFamily="18" charset="0"/>
          </a:endParaRPr>
        </a:p>
      </dsp:txBody>
      <dsp:txXfrm>
        <a:off x="224600" y="1210372"/>
        <a:ext cx="2978850" cy="548491"/>
      </dsp:txXfrm>
    </dsp:sp>
    <dsp:sp modelId="{AB3DAAB7-FB43-489C-B7E0-FF12FFCBE80F}">
      <dsp:nvSpPr>
        <dsp:cNvPr id="0" name=""/>
        <dsp:cNvSpPr/>
      </dsp:nvSpPr>
      <dsp:spPr>
        <a:xfrm>
          <a:off x="385" y="1915459"/>
          <a:ext cx="235302" cy="235302"/>
        </a:xfrm>
        <a:prstGeom prst="rect">
          <a:avLst/>
        </a:prstGeom>
        <a:pattFill prst="pct90">
          <a:fgClr>
            <a:schemeClr val="accent2">
              <a:lumMod val="75000"/>
            </a:schemeClr>
          </a:fgClr>
          <a:bgClr>
            <a:schemeClr val="bg1"/>
          </a:bgClr>
        </a:patt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6F32E8-4712-4F74-8780-EAF4F5FCA537}">
      <dsp:nvSpPr>
        <dsp:cNvPr id="0" name=""/>
        <dsp:cNvSpPr/>
      </dsp:nvSpPr>
      <dsp:spPr>
        <a:xfrm>
          <a:off x="224600" y="1758864"/>
          <a:ext cx="2978850" cy="5484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300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Garamond" panose="02020404030301010803" pitchFamily="18" charset="0"/>
            </a:rPr>
            <a:t>Sorrend!!!</a:t>
          </a:r>
          <a:endParaRPr lang="hu-HU" sz="2300" kern="1200" dirty="0">
            <a:solidFill>
              <a:schemeClr val="tx1">
                <a:lumMod val="65000"/>
                <a:lumOff val="35000"/>
              </a:schemeClr>
            </a:solidFill>
            <a:latin typeface="Garamond" panose="02020404030301010803" pitchFamily="18" charset="0"/>
          </a:endParaRPr>
        </a:p>
      </dsp:txBody>
      <dsp:txXfrm>
        <a:off x="224600" y="1758864"/>
        <a:ext cx="2978850" cy="548491"/>
      </dsp:txXfrm>
    </dsp:sp>
    <dsp:sp modelId="{F29C1EE9-30BA-4284-97FB-960ED7651C84}">
      <dsp:nvSpPr>
        <dsp:cNvPr id="0" name=""/>
        <dsp:cNvSpPr/>
      </dsp:nvSpPr>
      <dsp:spPr>
        <a:xfrm>
          <a:off x="385" y="2463950"/>
          <a:ext cx="235302" cy="235302"/>
        </a:xfrm>
        <a:prstGeom prst="rect">
          <a:avLst/>
        </a:prstGeom>
        <a:pattFill prst="pct90">
          <a:fgClr>
            <a:schemeClr val="accent2">
              <a:lumMod val="75000"/>
            </a:schemeClr>
          </a:fgClr>
          <a:bgClr>
            <a:schemeClr val="bg1"/>
          </a:bgClr>
        </a:patt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222302-4E25-4241-AF5A-5EBDE60317A8}">
      <dsp:nvSpPr>
        <dsp:cNvPr id="0" name=""/>
        <dsp:cNvSpPr/>
      </dsp:nvSpPr>
      <dsp:spPr>
        <a:xfrm>
          <a:off x="224600" y="2307356"/>
          <a:ext cx="2978850" cy="5484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300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Garamond" panose="02020404030301010803" pitchFamily="18" charset="0"/>
            </a:rPr>
            <a:t>Dokumentum feltöltés</a:t>
          </a:r>
          <a:endParaRPr lang="hu-HU" sz="2300" kern="1200" dirty="0">
            <a:solidFill>
              <a:schemeClr val="tx1">
                <a:lumMod val="65000"/>
                <a:lumOff val="35000"/>
              </a:schemeClr>
            </a:solidFill>
            <a:latin typeface="Garamond" panose="02020404030301010803" pitchFamily="18" charset="0"/>
          </a:endParaRPr>
        </a:p>
      </dsp:txBody>
      <dsp:txXfrm>
        <a:off x="224600" y="2307356"/>
        <a:ext cx="2978850" cy="548491"/>
      </dsp:txXfrm>
    </dsp:sp>
    <dsp:sp modelId="{62F35418-671E-4775-AB01-B93DC499D525}">
      <dsp:nvSpPr>
        <dsp:cNvPr id="0" name=""/>
        <dsp:cNvSpPr/>
      </dsp:nvSpPr>
      <dsp:spPr>
        <a:xfrm>
          <a:off x="385" y="3012442"/>
          <a:ext cx="235302" cy="235302"/>
        </a:xfrm>
        <a:prstGeom prst="rect">
          <a:avLst/>
        </a:prstGeom>
        <a:pattFill prst="pct90">
          <a:fgClr>
            <a:schemeClr val="accent2">
              <a:lumMod val="75000"/>
            </a:schemeClr>
          </a:fgClr>
          <a:bgClr>
            <a:schemeClr val="bg1"/>
          </a:bgClr>
        </a:patt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1736AA-6970-47E4-81A1-BB96EB47B033}">
      <dsp:nvSpPr>
        <dsp:cNvPr id="0" name=""/>
        <dsp:cNvSpPr/>
      </dsp:nvSpPr>
      <dsp:spPr>
        <a:xfrm>
          <a:off x="224600" y="2855848"/>
          <a:ext cx="2978850" cy="5484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300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Garamond" panose="02020404030301010803" pitchFamily="18" charset="0"/>
            </a:rPr>
            <a:t>Ügyfélkapu hitelesítés</a:t>
          </a:r>
          <a:endParaRPr lang="hu-HU" sz="2300" kern="1200" dirty="0">
            <a:solidFill>
              <a:schemeClr val="tx1">
                <a:lumMod val="65000"/>
                <a:lumOff val="35000"/>
              </a:schemeClr>
            </a:solidFill>
            <a:latin typeface="Garamond" panose="02020404030301010803" pitchFamily="18" charset="0"/>
          </a:endParaRPr>
        </a:p>
      </dsp:txBody>
      <dsp:txXfrm>
        <a:off x="224600" y="2855848"/>
        <a:ext cx="2978850" cy="548491"/>
      </dsp:txXfrm>
    </dsp:sp>
    <dsp:sp modelId="{24E0DAC3-1BFC-4C27-BF4C-8865A9168511}">
      <dsp:nvSpPr>
        <dsp:cNvPr id="0" name=""/>
        <dsp:cNvSpPr/>
      </dsp:nvSpPr>
      <dsp:spPr>
        <a:xfrm>
          <a:off x="3363219" y="676947"/>
          <a:ext cx="3203065" cy="376831"/>
        </a:xfrm>
        <a:prstGeom prst="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4FAFAB-A074-4361-82D4-B238AA572E78}">
      <dsp:nvSpPr>
        <dsp:cNvPr id="0" name=""/>
        <dsp:cNvSpPr/>
      </dsp:nvSpPr>
      <dsp:spPr>
        <a:xfrm>
          <a:off x="3363604" y="818469"/>
          <a:ext cx="235308" cy="23530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22F7A4-261B-424A-B477-4AAC00B2F591}">
      <dsp:nvSpPr>
        <dsp:cNvPr id="0" name=""/>
        <dsp:cNvSpPr/>
      </dsp:nvSpPr>
      <dsp:spPr>
        <a:xfrm>
          <a:off x="3363604" y="0"/>
          <a:ext cx="3203065" cy="6769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2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Garamond" panose="02020404030301010803" pitchFamily="18" charset="0"/>
            </a:rPr>
            <a:t>Jelentkezés után</a:t>
          </a:r>
          <a:endParaRPr lang="hu-HU" sz="3200" b="1" kern="1200" dirty="0">
            <a:solidFill>
              <a:schemeClr val="tx1">
                <a:lumMod val="65000"/>
                <a:lumOff val="35000"/>
              </a:schemeClr>
            </a:solidFill>
            <a:latin typeface="Garamond" panose="02020404030301010803" pitchFamily="18" charset="0"/>
          </a:endParaRPr>
        </a:p>
      </dsp:txBody>
      <dsp:txXfrm>
        <a:off x="3363604" y="0"/>
        <a:ext cx="3203065" cy="676947"/>
      </dsp:txXfrm>
    </dsp:sp>
    <dsp:sp modelId="{97DDA36F-09E8-45CB-9803-CA5E8365B164}">
      <dsp:nvSpPr>
        <dsp:cNvPr id="0" name=""/>
        <dsp:cNvSpPr/>
      </dsp:nvSpPr>
      <dsp:spPr>
        <a:xfrm>
          <a:off x="3363218" y="1366967"/>
          <a:ext cx="235302" cy="235302"/>
        </a:xfrm>
        <a:prstGeom prst="rect">
          <a:avLst/>
        </a:prstGeom>
        <a:pattFill prst="pct90">
          <a:fgClr>
            <a:schemeClr val="accent2">
              <a:lumMod val="75000"/>
            </a:schemeClr>
          </a:fgClr>
          <a:bgClr>
            <a:schemeClr val="bg1"/>
          </a:bgClr>
        </a:patt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11B518-FDDE-4105-AAB1-A6B9DE6C590E}">
      <dsp:nvSpPr>
        <dsp:cNvPr id="0" name=""/>
        <dsp:cNvSpPr/>
      </dsp:nvSpPr>
      <dsp:spPr>
        <a:xfrm>
          <a:off x="3587818" y="1210372"/>
          <a:ext cx="2978850" cy="5484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Garamond" panose="02020404030301010803" pitchFamily="18" charset="0"/>
            </a:rPr>
            <a:t>E-ügyintézés</a:t>
          </a:r>
          <a:endParaRPr lang="hu-HU" sz="2400" kern="1200" dirty="0">
            <a:solidFill>
              <a:schemeClr val="tx1">
                <a:lumMod val="65000"/>
                <a:lumOff val="35000"/>
              </a:schemeClr>
            </a:solidFill>
            <a:latin typeface="Garamond" panose="02020404030301010803" pitchFamily="18" charset="0"/>
          </a:endParaRPr>
        </a:p>
      </dsp:txBody>
      <dsp:txXfrm>
        <a:off x="3587818" y="1210372"/>
        <a:ext cx="2978850" cy="548491"/>
      </dsp:txXfrm>
    </dsp:sp>
    <dsp:sp modelId="{AF52A92C-DA4B-4D09-B6B4-5B007062CBE3}">
      <dsp:nvSpPr>
        <dsp:cNvPr id="0" name=""/>
        <dsp:cNvSpPr/>
      </dsp:nvSpPr>
      <dsp:spPr>
        <a:xfrm>
          <a:off x="3363604" y="1915459"/>
          <a:ext cx="235302" cy="235302"/>
        </a:xfrm>
        <a:prstGeom prst="rect">
          <a:avLst/>
        </a:prstGeom>
        <a:pattFill prst="pct90">
          <a:fgClr>
            <a:schemeClr val="accent2">
              <a:lumMod val="75000"/>
            </a:schemeClr>
          </a:fgClr>
          <a:bgClr>
            <a:schemeClr val="bg1"/>
          </a:bgClr>
        </a:patt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63AF78-DDC6-4C22-A48E-4FE185A4CF76}">
      <dsp:nvSpPr>
        <dsp:cNvPr id="0" name=""/>
        <dsp:cNvSpPr/>
      </dsp:nvSpPr>
      <dsp:spPr>
        <a:xfrm>
          <a:off x="3587818" y="1758864"/>
          <a:ext cx="2978850" cy="5484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Garamond" panose="02020404030301010803" pitchFamily="18" charset="0"/>
            </a:rPr>
            <a:t>Sorrendmódosítás</a:t>
          </a:r>
          <a:endParaRPr lang="hu-HU" sz="2400" kern="1200" dirty="0">
            <a:solidFill>
              <a:schemeClr val="tx1">
                <a:lumMod val="65000"/>
                <a:lumOff val="35000"/>
              </a:schemeClr>
            </a:solidFill>
            <a:latin typeface="Garamond" panose="02020404030301010803" pitchFamily="18" charset="0"/>
          </a:endParaRPr>
        </a:p>
      </dsp:txBody>
      <dsp:txXfrm>
        <a:off x="3587818" y="1758864"/>
        <a:ext cx="2978850" cy="548491"/>
      </dsp:txXfrm>
    </dsp:sp>
    <dsp:sp modelId="{7F65FD86-C5B7-476A-B6E0-C0BFB226B5CC}">
      <dsp:nvSpPr>
        <dsp:cNvPr id="0" name=""/>
        <dsp:cNvSpPr/>
      </dsp:nvSpPr>
      <dsp:spPr>
        <a:xfrm>
          <a:off x="3363604" y="2463950"/>
          <a:ext cx="235302" cy="235302"/>
        </a:xfrm>
        <a:prstGeom prst="rect">
          <a:avLst/>
        </a:prstGeom>
        <a:pattFill prst="pct90">
          <a:fgClr>
            <a:schemeClr val="accent2">
              <a:lumMod val="75000"/>
            </a:schemeClr>
          </a:fgClr>
          <a:bgClr>
            <a:schemeClr val="bg1"/>
          </a:bgClr>
        </a:patt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CA33F6-E22A-4C76-B18F-6049635271EE}">
      <dsp:nvSpPr>
        <dsp:cNvPr id="0" name=""/>
        <dsp:cNvSpPr/>
      </dsp:nvSpPr>
      <dsp:spPr>
        <a:xfrm>
          <a:off x="3587818" y="2307356"/>
          <a:ext cx="2978850" cy="5484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Garamond" panose="02020404030301010803" pitchFamily="18" charset="0"/>
            </a:rPr>
            <a:t>Dokumentumpótlás</a:t>
          </a:r>
          <a:endParaRPr lang="hu-HU" sz="2400" kern="1200" dirty="0">
            <a:solidFill>
              <a:schemeClr val="tx1">
                <a:lumMod val="65000"/>
                <a:lumOff val="35000"/>
              </a:schemeClr>
            </a:solidFill>
            <a:latin typeface="Garamond" panose="02020404030301010803" pitchFamily="18" charset="0"/>
          </a:endParaRPr>
        </a:p>
      </dsp:txBody>
      <dsp:txXfrm>
        <a:off x="3587818" y="2307356"/>
        <a:ext cx="2978850" cy="54849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C2AD34-8AAF-4D0A-BC0A-B91197E7F88A}">
      <dsp:nvSpPr>
        <dsp:cNvPr id="0" name=""/>
        <dsp:cNvSpPr/>
      </dsp:nvSpPr>
      <dsp:spPr>
        <a:xfrm>
          <a:off x="1152366" y="599245"/>
          <a:ext cx="2158156" cy="1439490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hu-HU" sz="2200" b="1" kern="1200" dirty="0" smtClean="0">
              <a:latin typeface="Garamond" panose="02020404030301010803" pitchFamily="18" charset="0"/>
            </a:rPr>
            <a:t>Tanulmányi pont 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hu-HU" sz="2200" b="1" kern="1200" dirty="0" smtClean="0">
              <a:latin typeface="Garamond" panose="02020404030301010803" pitchFamily="18" charset="0"/>
            </a:rPr>
            <a:t>(</a:t>
          </a:r>
          <a:r>
            <a:rPr lang="hu-HU" sz="2200" b="1" kern="1200" dirty="0" err="1" smtClean="0">
              <a:latin typeface="Garamond" panose="02020404030301010803" pitchFamily="18" charset="0"/>
            </a:rPr>
            <a:t>max</a:t>
          </a:r>
          <a:r>
            <a:rPr lang="hu-HU" sz="2200" b="1" kern="1200" dirty="0" smtClean="0">
              <a:latin typeface="Garamond" panose="02020404030301010803" pitchFamily="18" charset="0"/>
            </a:rPr>
            <a:t>. 200)</a:t>
          </a:r>
          <a:endParaRPr lang="hu-HU" sz="2200" b="1" kern="1200" dirty="0">
            <a:latin typeface="Garamond" panose="02020404030301010803" pitchFamily="18" charset="0"/>
          </a:endParaRPr>
        </a:p>
      </dsp:txBody>
      <dsp:txXfrm>
        <a:off x="1497671" y="599245"/>
        <a:ext cx="1812851" cy="1439490"/>
      </dsp:txXfrm>
    </dsp:sp>
    <dsp:sp modelId="{04340786-BFFF-4F81-8C2D-09E9A4B6832E}">
      <dsp:nvSpPr>
        <dsp:cNvPr id="0" name=""/>
        <dsp:cNvSpPr/>
      </dsp:nvSpPr>
      <dsp:spPr>
        <a:xfrm>
          <a:off x="1154826" y="2063366"/>
          <a:ext cx="2158156" cy="1439490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hu-HU" sz="2200" b="1" kern="1200" dirty="0" smtClean="0">
              <a:latin typeface="Garamond" panose="02020404030301010803" pitchFamily="18" charset="0"/>
            </a:rPr>
            <a:t>Érettségi pont 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hu-HU" sz="2200" b="1" kern="1200" dirty="0" smtClean="0">
              <a:latin typeface="Garamond" panose="02020404030301010803" pitchFamily="18" charset="0"/>
            </a:rPr>
            <a:t>(</a:t>
          </a:r>
          <a:r>
            <a:rPr lang="hu-HU" sz="2200" b="1" kern="1200" dirty="0" err="1" smtClean="0">
              <a:latin typeface="Garamond" panose="02020404030301010803" pitchFamily="18" charset="0"/>
            </a:rPr>
            <a:t>max</a:t>
          </a:r>
          <a:r>
            <a:rPr lang="hu-HU" sz="2200" b="1" kern="1200" dirty="0" smtClean="0">
              <a:latin typeface="Garamond" panose="02020404030301010803" pitchFamily="18" charset="0"/>
            </a:rPr>
            <a:t> .200)</a:t>
          </a:r>
          <a:endParaRPr lang="hu-HU" sz="2200" b="1" kern="1200" dirty="0">
            <a:latin typeface="Garamond" panose="02020404030301010803" pitchFamily="18" charset="0"/>
          </a:endParaRPr>
        </a:p>
      </dsp:txBody>
      <dsp:txXfrm>
        <a:off x="1500131" y="2063366"/>
        <a:ext cx="1812851" cy="1439490"/>
      </dsp:txXfrm>
    </dsp:sp>
    <dsp:sp modelId="{98D72CE2-F7A9-4E14-A003-E94D96BDC7D3}">
      <dsp:nvSpPr>
        <dsp:cNvPr id="0" name=""/>
        <dsp:cNvSpPr/>
      </dsp:nvSpPr>
      <dsp:spPr>
        <a:xfrm>
          <a:off x="1152366" y="3478226"/>
          <a:ext cx="2158156" cy="1439490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56464" rIns="156464" bIns="156464" numCol="1" spcCol="1270" anchor="ctr" anchorCtr="0">
          <a:noAutofit/>
        </a:bodyPr>
        <a:lstStyle/>
        <a:p>
          <a:pPr lvl="0" algn="ctr" defTabSz="955675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hu-HU" sz="2150" b="1" kern="1200" dirty="0" smtClean="0">
              <a:latin typeface="Garamond" panose="02020404030301010803" pitchFamily="18" charset="0"/>
            </a:rPr>
            <a:t>Többletpont</a:t>
          </a:r>
        </a:p>
        <a:p>
          <a:pPr lvl="0" algn="ctr" defTabSz="955675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hu-HU" sz="2150" b="1" kern="1200" dirty="0" smtClean="0">
              <a:latin typeface="Garamond" panose="02020404030301010803" pitchFamily="18" charset="0"/>
            </a:rPr>
            <a:t>(</a:t>
          </a:r>
          <a:r>
            <a:rPr lang="hu-HU" sz="2150" b="1" kern="1200" dirty="0" err="1" smtClean="0">
              <a:latin typeface="Garamond" panose="02020404030301010803" pitchFamily="18" charset="0"/>
            </a:rPr>
            <a:t>max</a:t>
          </a:r>
          <a:r>
            <a:rPr lang="hu-HU" sz="2150" b="1" kern="1200" dirty="0" smtClean="0">
              <a:latin typeface="Garamond" panose="02020404030301010803" pitchFamily="18" charset="0"/>
            </a:rPr>
            <a:t> .100</a:t>
          </a:r>
          <a:endParaRPr lang="hu-HU" sz="2150" b="1" kern="1200" dirty="0">
            <a:latin typeface="Garamond" panose="02020404030301010803" pitchFamily="18" charset="0"/>
          </a:endParaRPr>
        </a:p>
      </dsp:txBody>
      <dsp:txXfrm>
        <a:off x="1497671" y="3478226"/>
        <a:ext cx="1812851" cy="1439490"/>
      </dsp:txXfrm>
    </dsp:sp>
    <dsp:sp modelId="{1CB1A253-3ACE-440F-A734-13210760D68F}">
      <dsp:nvSpPr>
        <dsp:cNvPr id="0" name=""/>
        <dsp:cNvSpPr/>
      </dsp:nvSpPr>
      <dsp:spPr>
        <a:xfrm>
          <a:off x="1349" y="23737"/>
          <a:ext cx="1438771" cy="1438771"/>
        </a:xfrm>
        <a:prstGeom prst="ellipse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6500" b="1" kern="1200" dirty="0" smtClean="0">
              <a:latin typeface="Garamond" panose="02020404030301010803" pitchFamily="18" charset="0"/>
            </a:rPr>
            <a:t>1</a:t>
          </a:r>
          <a:endParaRPr lang="hu-HU" sz="6500" b="1" kern="1200" dirty="0">
            <a:latin typeface="Garamond" panose="02020404030301010803" pitchFamily="18" charset="0"/>
          </a:endParaRPr>
        </a:p>
      </dsp:txBody>
      <dsp:txXfrm>
        <a:off x="212052" y="234440"/>
        <a:ext cx="1017365" cy="1017365"/>
      </dsp:txXfrm>
    </dsp:sp>
    <dsp:sp modelId="{81A12DCD-27E5-4B1C-A662-B56CE591892F}">
      <dsp:nvSpPr>
        <dsp:cNvPr id="0" name=""/>
        <dsp:cNvSpPr/>
      </dsp:nvSpPr>
      <dsp:spPr>
        <a:xfrm>
          <a:off x="4750643" y="553067"/>
          <a:ext cx="2158156" cy="1439490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200" b="1" kern="1200" dirty="0" smtClean="0">
              <a:latin typeface="Garamond" panose="02020404030301010803" pitchFamily="18" charset="0"/>
            </a:rPr>
            <a:t>Érettségi pont kétszerese (</a:t>
          </a:r>
          <a:r>
            <a:rPr lang="hu-HU" sz="2200" b="1" kern="1200" dirty="0" err="1" smtClean="0">
              <a:latin typeface="Garamond" panose="02020404030301010803" pitchFamily="18" charset="0"/>
            </a:rPr>
            <a:t>max</a:t>
          </a:r>
          <a:r>
            <a:rPr lang="hu-HU" sz="2200" b="1" kern="1200" dirty="0" smtClean="0">
              <a:latin typeface="Garamond" panose="02020404030301010803" pitchFamily="18" charset="0"/>
            </a:rPr>
            <a:t> .400)</a:t>
          </a:r>
          <a:endParaRPr lang="hu-HU" sz="2200" b="1" kern="1200" dirty="0">
            <a:latin typeface="Garamond" panose="02020404030301010803" pitchFamily="18" charset="0"/>
          </a:endParaRPr>
        </a:p>
      </dsp:txBody>
      <dsp:txXfrm>
        <a:off x="5095948" y="553067"/>
        <a:ext cx="1812851" cy="1439490"/>
      </dsp:txXfrm>
    </dsp:sp>
    <dsp:sp modelId="{2EDD3B33-8951-4919-A80A-49FBE87C0299}">
      <dsp:nvSpPr>
        <dsp:cNvPr id="0" name=""/>
        <dsp:cNvSpPr/>
      </dsp:nvSpPr>
      <dsp:spPr>
        <a:xfrm>
          <a:off x="4750643" y="2579927"/>
          <a:ext cx="2158156" cy="1439490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200" b="1" kern="1200" dirty="0" smtClean="0">
              <a:latin typeface="Garamond" panose="02020404030301010803" pitchFamily="18" charset="0"/>
            </a:rPr>
            <a:t>Többletpont (</a:t>
          </a:r>
          <a:r>
            <a:rPr lang="hu-HU" sz="2200" b="1" kern="1200" dirty="0" err="1" smtClean="0">
              <a:latin typeface="Garamond" panose="02020404030301010803" pitchFamily="18" charset="0"/>
            </a:rPr>
            <a:t>max</a:t>
          </a:r>
          <a:r>
            <a:rPr lang="hu-HU" sz="2200" b="1" kern="1200" dirty="0" smtClean="0">
              <a:latin typeface="Garamond" panose="02020404030301010803" pitchFamily="18" charset="0"/>
            </a:rPr>
            <a:t>. 100)</a:t>
          </a:r>
          <a:endParaRPr lang="hu-HU" sz="2200" b="1" kern="1200" dirty="0">
            <a:latin typeface="Garamond" panose="02020404030301010803" pitchFamily="18" charset="0"/>
          </a:endParaRPr>
        </a:p>
      </dsp:txBody>
      <dsp:txXfrm>
        <a:off x="5095948" y="2579927"/>
        <a:ext cx="1812851" cy="1439490"/>
      </dsp:txXfrm>
    </dsp:sp>
    <dsp:sp modelId="{146DD429-DD76-4882-A052-46395330A862}">
      <dsp:nvSpPr>
        <dsp:cNvPr id="0" name=""/>
        <dsp:cNvSpPr/>
      </dsp:nvSpPr>
      <dsp:spPr>
        <a:xfrm>
          <a:off x="3598277" y="23737"/>
          <a:ext cx="1438771" cy="1438771"/>
        </a:xfrm>
        <a:prstGeom prst="ellipse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6500" b="1" kern="1200" dirty="0" smtClean="0">
              <a:latin typeface="Garamond" panose="02020404030301010803" pitchFamily="18" charset="0"/>
            </a:rPr>
            <a:t>2</a:t>
          </a:r>
          <a:endParaRPr lang="hu-HU" sz="6500" b="1" kern="1200" dirty="0">
            <a:latin typeface="Garamond" panose="02020404030301010803" pitchFamily="18" charset="0"/>
          </a:endParaRPr>
        </a:p>
      </dsp:txBody>
      <dsp:txXfrm>
        <a:off x="3808980" y="234440"/>
        <a:ext cx="1017365" cy="101736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C2AD34-8AAF-4D0A-BC0A-B91197E7F88A}">
      <dsp:nvSpPr>
        <dsp:cNvPr id="0" name=""/>
        <dsp:cNvSpPr/>
      </dsp:nvSpPr>
      <dsp:spPr>
        <a:xfrm>
          <a:off x="1152366" y="848627"/>
          <a:ext cx="2158156" cy="1439490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hu-HU" sz="2200" b="1" kern="1200" dirty="0" smtClean="0">
              <a:latin typeface="Garamond" panose="02020404030301010803" pitchFamily="18" charset="0"/>
            </a:rPr>
            <a:t>Gyakorlati vizsga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hu-HU" sz="2200" b="1" kern="1200" dirty="0" smtClean="0">
              <a:latin typeface="Garamond" panose="02020404030301010803" pitchFamily="18" charset="0"/>
            </a:rPr>
            <a:t>(</a:t>
          </a:r>
          <a:r>
            <a:rPr lang="hu-HU" sz="2200" b="1" kern="1200" dirty="0" err="1" smtClean="0">
              <a:latin typeface="Garamond" panose="02020404030301010803" pitchFamily="18" charset="0"/>
            </a:rPr>
            <a:t>max</a:t>
          </a:r>
          <a:r>
            <a:rPr lang="hu-HU" sz="2200" b="1" kern="1200" dirty="0" smtClean="0">
              <a:latin typeface="Garamond" panose="02020404030301010803" pitchFamily="18" charset="0"/>
            </a:rPr>
            <a:t>. 400)</a:t>
          </a:r>
          <a:endParaRPr lang="hu-HU" sz="2200" b="1" kern="1200" dirty="0">
            <a:latin typeface="Garamond" panose="02020404030301010803" pitchFamily="18" charset="0"/>
          </a:endParaRPr>
        </a:p>
      </dsp:txBody>
      <dsp:txXfrm>
        <a:off x="1497671" y="848627"/>
        <a:ext cx="1812851" cy="1439490"/>
      </dsp:txXfrm>
    </dsp:sp>
    <dsp:sp modelId="{1CB1A253-3ACE-440F-A734-13210760D68F}">
      <dsp:nvSpPr>
        <dsp:cNvPr id="0" name=""/>
        <dsp:cNvSpPr/>
      </dsp:nvSpPr>
      <dsp:spPr>
        <a:xfrm>
          <a:off x="0" y="286039"/>
          <a:ext cx="1438771" cy="1438771"/>
        </a:xfrm>
        <a:prstGeom prst="ellipse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6500" b="1" kern="1200" dirty="0" smtClean="0">
              <a:latin typeface="Garamond" panose="02020404030301010803" pitchFamily="18" charset="0"/>
            </a:rPr>
            <a:t>3</a:t>
          </a:r>
          <a:endParaRPr lang="hu-HU" sz="6500" b="1" kern="1200" dirty="0">
            <a:latin typeface="Garamond" panose="02020404030301010803" pitchFamily="18" charset="0"/>
          </a:endParaRPr>
        </a:p>
      </dsp:txBody>
      <dsp:txXfrm>
        <a:off x="210703" y="496742"/>
        <a:ext cx="1017365" cy="1017365"/>
      </dsp:txXfrm>
    </dsp:sp>
    <dsp:sp modelId="{81A12DCD-27E5-4B1C-A662-B56CE591892F}">
      <dsp:nvSpPr>
        <dsp:cNvPr id="0" name=""/>
        <dsp:cNvSpPr/>
      </dsp:nvSpPr>
      <dsp:spPr>
        <a:xfrm>
          <a:off x="4750643" y="802449"/>
          <a:ext cx="2158156" cy="1439490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hu-HU" sz="2200" b="1" kern="1200" dirty="0" smtClean="0">
              <a:latin typeface="Garamond" panose="02020404030301010803" pitchFamily="18" charset="0"/>
            </a:rPr>
            <a:t>Új/OKJ szakmai vizsga eredménye (!)</a:t>
          </a:r>
          <a:endParaRPr lang="hu-HU" sz="2200" b="1" kern="1200" dirty="0">
            <a:latin typeface="Garamond" panose="02020404030301010803" pitchFamily="18" charset="0"/>
          </a:endParaRPr>
        </a:p>
      </dsp:txBody>
      <dsp:txXfrm>
        <a:off x="5095948" y="802449"/>
        <a:ext cx="1812851" cy="1439490"/>
      </dsp:txXfrm>
    </dsp:sp>
    <dsp:sp modelId="{2EDD3B33-8951-4919-A80A-49FBE87C0299}">
      <dsp:nvSpPr>
        <dsp:cNvPr id="0" name=""/>
        <dsp:cNvSpPr/>
      </dsp:nvSpPr>
      <dsp:spPr>
        <a:xfrm>
          <a:off x="4750643" y="2986314"/>
          <a:ext cx="2158156" cy="1439490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hu-HU" sz="2200" b="1" kern="1200" dirty="0" smtClean="0">
              <a:latin typeface="Garamond" panose="02020404030301010803" pitchFamily="18" charset="0"/>
            </a:rPr>
            <a:t>Többletpont (</a:t>
          </a:r>
          <a:r>
            <a:rPr lang="hu-HU" sz="2200" b="1" kern="1200" dirty="0" err="1" smtClean="0">
              <a:latin typeface="Garamond" panose="02020404030301010803" pitchFamily="18" charset="0"/>
            </a:rPr>
            <a:t>max</a:t>
          </a:r>
          <a:r>
            <a:rPr lang="hu-HU" sz="2200" b="1" kern="1200" dirty="0" smtClean="0">
              <a:latin typeface="Garamond" panose="02020404030301010803" pitchFamily="18" charset="0"/>
            </a:rPr>
            <a:t>. 100)</a:t>
          </a:r>
          <a:endParaRPr lang="hu-HU" sz="2200" b="1" kern="1200" dirty="0">
            <a:latin typeface="Garamond" panose="02020404030301010803" pitchFamily="18" charset="0"/>
          </a:endParaRPr>
        </a:p>
      </dsp:txBody>
      <dsp:txXfrm>
        <a:off x="5095948" y="2986314"/>
        <a:ext cx="1812851" cy="1439490"/>
      </dsp:txXfrm>
    </dsp:sp>
    <dsp:sp modelId="{EBFB5F19-EF92-4615-9739-3287AEBD5B39}">
      <dsp:nvSpPr>
        <dsp:cNvPr id="0" name=""/>
        <dsp:cNvSpPr/>
      </dsp:nvSpPr>
      <dsp:spPr>
        <a:xfrm>
          <a:off x="1074579" y="2986314"/>
          <a:ext cx="2158156" cy="1439490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b="1" kern="1200" dirty="0" smtClean="0">
              <a:latin typeface="Garamond" panose="02020404030301010803" pitchFamily="18" charset="0"/>
            </a:rPr>
            <a:t>Többletpont nem adható!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b="1" kern="1200" dirty="0" smtClean="0">
              <a:latin typeface="Garamond" panose="02020404030301010803" pitchFamily="18" charset="0"/>
            </a:rPr>
            <a:t>(pl. edző, képi ábrázolás)</a:t>
          </a:r>
          <a:endParaRPr lang="hu-HU" sz="2000" b="1" kern="1200" dirty="0">
            <a:latin typeface="Garamond" panose="02020404030301010803" pitchFamily="18" charset="0"/>
          </a:endParaRPr>
        </a:p>
      </dsp:txBody>
      <dsp:txXfrm>
        <a:off x="1419884" y="2986314"/>
        <a:ext cx="1812851" cy="1439490"/>
      </dsp:txXfrm>
    </dsp:sp>
    <dsp:sp modelId="{146DD429-DD76-4882-A052-46395330A862}">
      <dsp:nvSpPr>
        <dsp:cNvPr id="0" name=""/>
        <dsp:cNvSpPr/>
      </dsp:nvSpPr>
      <dsp:spPr>
        <a:xfrm>
          <a:off x="3598277" y="273119"/>
          <a:ext cx="1438771" cy="1438771"/>
        </a:xfrm>
        <a:prstGeom prst="ellipse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6500" b="1" kern="1200" dirty="0" smtClean="0">
              <a:latin typeface="Garamond" panose="02020404030301010803" pitchFamily="18" charset="0"/>
            </a:rPr>
            <a:t>4</a:t>
          </a:r>
          <a:endParaRPr lang="hu-HU" sz="6500" b="1" kern="1200" dirty="0">
            <a:latin typeface="Garamond" panose="02020404030301010803" pitchFamily="18" charset="0"/>
          </a:endParaRPr>
        </a:p>
      </dsp:txBody>
      <dsp:txXfrm>
        <a:off x="3808980" y="483822"/>
        <a:ext cx="1017365" cy="101736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983EF9-A4F1-4850-991B-D51C63A8C242}">
      <dsp:nvSpPr>
        <dsp:cNvPr id="0" name=""/>
        <dsp:cNvSpPr/>
      </dsp:nvSpPr>
      <dsp:spPr>
        <a:xfrm>
          <a:off x="106757" y="605499"/>
          <a:ext cx="6384174" cy="5803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b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800" b="1" kern="1200" dirty="0" smtClean="0">
              <a:latin typeface="Garamond" panose="02020404030301010803" pitchFamily="18" charset="0"/>
            </a:rPr>
            <a:t>Emelt szintű érettségi</a:t>
          </a:r>
          <a:endParaRPr lang="hu-HU" sz="2800" b="1" kern="1200" dirty="0">
            <a:latin typeface="Garamond" panose="02020404030301010803" pitchFamily="18" charset="0"/>
          </a:endParaRPr>
        </a:p>
      </dsp:txBody>
      <dsp:txXfrm>
        <a:off x="106757" y="605499"/>
        <a:ext cx="6384174" cy="580379"/>
      </dsp:txXfrm>
    </dsp:sp>
    <dsp:sp modelId="{6C28AC3B-373F-4B68-A462-4912F6F89FFB}">
      <dsp:nvSpPr>
        <dsp:cNvPr id="0" name=""/>
        <dsp:cNvSpPr/>
      </dsp:nvSpPr>
      <dsp:spPr>
        <a:xfrm>
          <a:off x="106757" y="1185879"/>
          <a:ext cx="1493896" cy="1182254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88AAFA-2EE7-4645-BA78-CFBFE8FF7719}">
      <dsp:nvSpPr>
        <dsp:cNvPr id="0" name=""/>
        <dsp:cNvSpPr/>
      </dsp:nvSpPr>
      <dsp:spPr>
        <a:xfrm>
          <a:off x="1004088" y="1185879"/>
          <a:ext cx="1493896" cy="1182254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E903AF-D101-4470-AF43-AC83BF02A4E2}">
      <dsp:nvSpPr>
        <dsp:cNvPr id="0" name=""/>
        <dsp:cNvSpPr/>
      </dsp:nvSpPr>
      <dsp:spPr>
        <a:xfrm>
          <a:off x="1902129" y="1185879"/>
          <a:ext cx="1493896" cy="1182254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252D47-5ABE-4530-81E4-56E7A7AC302A}">
      <dsp:nvSpPr>
        <dsp:cNvPr id="0" name=""/>
        <dsp:cNvSpPr/>
      </dsp:nvSpPr>
      <dsp:spPr>
        <a:xfrm>
          <a:off x="2799460" y="1185879"/>
          <a:ext cx="1493896" cy="1182254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DC44B6-BD8D-49CF-9975-1F876CA04B04}">
      <dsp:nvSpPr>
        <dsp:cNvPr id="0" name=""/>
        <dsp:cNvSpPr/>
      </dsp:nvSpPr>
      <dsp:spPr>
        <a:xfrm>
          <a:off x="3697500" y="1185879"/>
          <a:ext cx="1493896" cy="1182254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B2CC4A-820B-438F-9083-49A6E5F727E4}">
      <dsp:nvSpPr>
        <dsp:cNvPr id="0" name=""/>
        <dsp:cNvSpPr/>
      </dsp:nvSpPr>
      <dsp:spPr>
        <a:xfrm>
          <a:off x="4594832" y="1185879"/>
          <a:ext cx="1493896" cy="1182254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C541F2-49E9-4F94-AA55-6765F1ADCDB6}">
      <dsp:nvSpPr>
        <dsp:cNvPr id="0" name=""/>
        <dsp:cNvSpPr/>
      </dsp:nvSpPr>
      <dsp:spPr>
        <a:xfrm>
          <a:off x="5492872" y="1185879"/>
          <a:ext cx="1493896" cy="1182254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A839A5-FA80-495B-A6F8-3C22F4EA7DEC}">
      <dsp:nvSpPr>
        <dsp:cNvPr id="0" name=""/>
        <dsp:cNvSpPr/>
      </dsp:nvSpPr>
      <dsp:spPr>
        <a:xfrm>
          <a:off x="106757" y="1304104"/>
          <a:ext cx="6467168" cy="94580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kern="1200" dirty="0" smtClean="0">
              <a:cs typeface="Times New Roman" pitchFamily="18" charset="0"/>
            </a:rPr>
            <a:t>min. 45%-</a:t>
          </a:r>
          <a:r>
            <a:rPr lang="hu-HU" sz="2000" kern="1200" dirty="0" err="1" smtClean="0">
              <a:cs typeface="Times New Roman" pitchFamily="18" charset="0"/>
            </a:rPr>
            <a:t>os</a:t>
          </a:r>
          <a:r>
            <a:rPr lang="hu-HU" sz="2000" kern="1200" dirty="0" smtClean="0">
              <a:cs typeface="Times New Roman" pitchFamily="18" charset="0"/>
            </a:rPr>
            <a:t> eredmény, csak a szaknál előírt tárgy esetén, </a:t>
          </a:r>
          <a:r>
            <a:rPr lang="hu-HU" sz="2000" b="1" kern="1200" dirty="0" smtClean="0">
              <a:cs typeface="Times New Roman" pitchFamily="18" charset="0"/>
            </a:rPr>
            <a:t>vizsgatárgyanként 50 többletpont.</a:t>
          </a:r>
          <a:endParaRPr lang="hu-HU" sz="2000" kern="1200" dirty="0">
            <a:latin typeface="Garamond" panose="02020404030301010803" pitchFamily="18" charset="0"/>
          </a:endParaRPr>
        </a:p>
      </dsp:txBody>
      <dsp:txXfrm>
        <a:off x="106757" y="1304104"/>
        <a:ext cx="6467168" cy="945803"/>
      </dsp:txXfrm>
    </dsp:sp>
    <dsp:sp modelId="{558E702D-560D-4BD8-A392-D8DEEA6519FC}">
      <dsp:nvSpPr>
        <dsp:cNvPr id="0" name=""/>
        <dsp:cNvSpPr/>
      </dsp:nvSpPr>
      <dsp:spPr>
        <a:xfrm>
          <a:off x="106757" y="2464792"/>
          <a:ext cx="6384174" cy="5803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b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800" b="1" kern="1200" dirty="0" smtClean="0">
              <a:latin typeface="Garamond" panose="02020404030301010803" pitchFamily="18" charset="0"/>
            </a:rPr>
            <a:t>Nyelvvizsga</a:t>
          </a:r>
          <a:endParaRPr lang="hu-HU" sz="2800" b="1" kern="1200" dirty="0">
            <a:latin typeface="Garamond" panose="02020404030301010803" pitchFamily="18" charset="0"/>
          </a:endParaRPr>
        </a:p>
      </dsp:txBody>
      <dsp:txXfrm>
        <a:off x="106757" y="2464792"/>
        <a:ext cx="6384174" cy="580379"/>
      </dsp:txXfrm>
    </dsp:sp>
    <dsp:sp modelId="{B01F1AD9-012B-43EB-85BE-C6540107427F}">
      <dsp:nvSpPr>
        <dsp:cNvPr id="0" name=""/>
        <dsp:cNvSpPr/>
      </dsp:nvSpPr>
      <dsp:spPr>
        <a:xfrm>
          <a:off x="106757" y="3045171"/>
          <a:ext cx="1493896" cy="1182254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203113-997B-4D70-98A6-773FB84E8612}">
      <dsp:nvSpPr>
        <dsp:cNvPr id="0" name=""/>
        <dsp:cNvSpPr/>
      </dsp:nvSpPr>
      <dsp:spPr>
        <a:xfrm>
          <a:off x="1004088" y="3045171"/>
          <a:ext cx="1493896" cy="1182254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449260-3AC5-449F-97B2-42DD1136258C}">
      <dsp:nvSpPr>
        <dsp:cNvPr id="0" name=""/>
        <dsp:cNvSpPr/>
      </dsp:nvSpPr>
      <dsp:spPr>
        <a:xfrm>
          <a:off x="1902129" y="3045171"/>
          <a:ext cx="1493896" cy="1182254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471B14-A7B4-40E3-8935-54D47B567A7D}">
      <dsp:nvSpPr>
        <dsp:cNvPr id="0" name=""/>
        <dsp:cNvSpPr/>
      </dsp:nvSpPr>
      <dsp:spPr>
        <a:xfrm>
          <a:off x="2799460" y="3045171"/>
          <a:ext cx="1493896" cy="1182254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873A70-38C3-4748-A1BA-86E2CEBA5F23}">
      <dsp:nvSpPr>
        <dsp:cNvPr id="0" name=""/>
        <dsp:cNvSpPr/>
      </dsp:nvSpPr>
      <dsp:spPr>
        <a:xfrm>
          <a:off x="3697500" y="3045171"/>
          <a:ext cx="1493896" cy="1182254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D20D43-7548-40F5-B0B6-0238D7B7A82B}">
      <dsp:nvSpPr>
        <dsp:cNvPr id="0" name=""/>
        <dsp:cNvSpPr/>
      </dsp:nvSpPr>
      <dsp:spPr>
        <a:xfrm>
          <a:off x="4594832" y="3045171"/>
          <a:ext cx="1493896" cy="1182254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A20CC2-3ADE-4AD0-B838-B75B64E8F7BB}">
      <dsp:nvSpPr>
        <dsp:cNvPr id="0" name=""/>
        <dsp:cNvSpPr/>
      </dsp:nvSpPr>
      <dsp:spPr>
        <a:xfrm>
          <a:off x="5492872" y="3045171"/>
          <a:ext cx="1493896" cy="1182254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65A54B-45B6-44AD-B666-C45A8F0A3702}">
      <dsp:nvSpPr>
        <dsp:cNvPr id="0" name=""/>
        <dsp:cNvSpPr/>
      </dsp:nvSpPr>
      <dsp:spPr>
        <a:xfrm>
          <a:off x="125965" y="3172637"/>
          <a:ext cx="6467168" cy="94580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l" defTabSz="889000">
            <a:lnSpc>
              <a:spcPct val="120000"/>
            </a:lnSpc>
            <a:spcBef>
              <a:spcPct val="0"/>
            </a:spcBef>
            <a:spcAft>
              <a:spcPts val="0"/>
            </a:spcAft>
          </a:pPr>
          <a:r>
            <a:rPr lang="hu-HU" sz="2000" b="0" kern="1200" dirty="0" smtClean="0"/>
            <a:t>B2 (középfokú) komplex </a:t>
          </a:r>
          <a:r>
            <a:rPr lang="hu-HU" sz="2000" b="1" kern="1200" dirty="0" smtClean="0"/>
            <a:t>28 többletpont,</a:t>
          </a:r>
        </a:p>
        <a:p>
          <a:pPr lvl="0" algn="l" defTabSz="889000">
            <a:lnSpc>
              <a:spcPct val="120000"/>
            </a:lnSpc>
            <a:spcBef>
              <a:spcPct val="0"/>
            </a:spcBef>
            <a:spcAft>
              <a:spcPts val="0"/>
            </a:spcAft>
          </a:pPr>
          <a:r>
            <a:rPr lang="hu-HU" sz="2000" b="0" kern="1200" dirty="0" smtClean="0"/>
            <a:t>C1 (felsőfokú) komplex </a:t>
          </a:r>
          <a:r>
            <a:rPr lang="hu-HU" sz="2000" b="1" kern="1200" dirty="0" smtClean="0"/>
            <a:t>40 többletpont.</a:t>
          </a:r>
          <a:endParaRPr lang="hu-HU" sz="2000" kern="1200" dirty="0">
            <a:latin typeface="Garamond" panose="02020404030301010803" pitchFamily="18" charset="0"/>
          </a:endParaRPr>
        </a:p>
      </dsp:txBody>
      <dsp:txXfrm>
        <a:off x="125965" y="3172637"/>
        <a:ext cx="6467168" cy="94580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983EF9-A4F1-4850-991B-D51C63A8C242}">
      <dsp:nvSpPr>
        <dsp:cNvPr id="0" name=""/>
        <dsp:cNvSpPr/>
      </dsp:nvSpPr>
      <dsp:spPr>
        <a:xfrm>
          <a:off x="106757" y="732222"/>
          <a:ext cx="6384174" cy="5803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b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800" b="1" kern="1200" dirty="0" smtClean="0">
              <a:latin typeface="Garamond" panose="02020404030301010803" pitchFamily="18" charset="0"/>
            </a:rPr>
            <a:t>Előnyben részesítés</a:t>
          </a:r>
          <a:endParaRPr lang="hu-HU" sz="2800" b="1" kern="1200" dirty="0">
            <a:latin typeface="Garamond" panose="02020404030301010803" pitchFamily="18" charset="0"/>
          </a:endParaRPr>
        </a:p>
      </dsp:txBody>
      <dsp:txXfrm>
        <a:off x="106757" y="732222"/>
        <a:ext cx="6384174" cy="580379"/>
      </dsp:txXfrm>
    </dsp:sp>
    <dsp:sp modelId="{6C28AC3B-373F-4B68-A462-4912F6F89FFB}">
      <dsp:nvSpPr>
        <dsp:cNvPr id="0" name=""/>
        <dsp:cNvSpPr/>
      </dsp:nvSpPr>
      <dsp:spPr>
        <a:xfrm>
          <a:off x="106757" y="1312602"/>
          <a:ext cx="1493896" cy="1182254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88AAFA-2EE7-4645-BA78-CFBFE8FF7719}">
      <dsp:nvSpPr>
        <dsp:cNvPr id="0" name=""/>
        <dsp:cNvSpPr/>
      </dsp:nvSpPr>
      <dsp:spPr>
        <a:xfrm>
          <a:off x="1004088" y="1312602"/>
          <a:ext cx="1493896" cy="1182254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E903AF-D101-4470-AF43-AC83BF02A4E2}">
      <dsp:nvSpPr>
        <dsp:cNvPr id="0" name=""/>
        <dsp:cNvSpPr/>
      </dsp:nvSpPr>
      <dsp:spPr>
        <a:xfrm>
          <a:off x="1902129" y="1312602"/>
          <a:ext cx="1493896" cy="1182254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252D47-5ABE-4530-81E4-56E7A7AC302A}">
      <dsp:nvSpPr>
        <dsp:cNvPr id="0" name=""/>
        <dsp:cNvSpPr/>
      </dsp:nvSpPr>
      <dsp:spPr>
        <a:xfrm>
          <a:off x="2799460" y="1312602"/>
          <a:ext cx="1493896" cy="1182254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DC44B6-BD8D-49CF-9975-1F876CA04B04}">
      <dsp:nvSpPr>
        <dsp:cNvPr id="0" name=""/>
        <dsp:cNvSpPr/>
      </dsp:nvSpPr>
      <dsp:spPr>
        <a:xfrm>
          <a:off x="3697500" y="1312602"/>
          <a:ext cx="1493896" cy="1182254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B2CC4A-820B-438F-9083-49A6E5F727E4}">
      <dsp:nvSpPr>
        <dsp:cNvPr id="0" name=""/>
        <dsp:cNvSpPr/>
      </dsp:nvSpPr>
      <dsp:spPr>
        <a:xfrm>
          <a:off x="4594832" y="1312602"/>
          <a:ext cx="1493896" cy="1182254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C541F2-49E9-4F94-AA55-6765F1ADCDB6}">
      <dsp:nvSpPr>
        <dsp:cNvPr id="0" name=""/>
        <dsp:cNvSpPr/>
      </dsp:nvSpPr>
      <dsp:spPr>
        <a:xfrm>
          <a:off x="5492872" y="1312602"/>
          <a:ext cx="1493896" cy="1182254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A839A5-FA80-495B-A6F8-3C22F4EA7DEC}">
      <dsp:nvSpPr>
        <dsp:cNvPr id="0" name=""/>
        <dsp:cNvSpPr/>
      </dsp:nvSpPr>
      <dsp:spPr>
        <a:xfrm>
          <a:off x="106757" y="1430827"/>
          <a:ext cx="6467168" cy="94580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kern="1200" dirty="0" smtClean="0">
              <a:latin typeface="Garamond" panose="02020404030301010803" pitchFamily="18" charset="0"/>
              <a:cs typeface="Times New Roman" pitchFamily="18" charset="0"/>
            </a:rPr>
            <a:t>hátrányos helyzetű, vagy fogyatékossággal élő, vagy gyermekét gondozó: jogcímenként </a:t>
          </a:r>
          <a:r>
            <a:rPr lang="hu-HU" sz="2000" b="1" kern="1200" dirty="0" smtClean="0">
              <a:latin typeface="Garamond" panose="02020404030301010803" pitchFamily="18" charset="0"/>
              <a:cs typeface="Times New Roman" pitchFamily="18" charset="0"/>
            </a:rPr>
            <a:t>40 többletpont.</a:t>
          </a:r>
          <a:endParaRPr lang="hu-HU" sz="2000" kern="1200" dirty="0">
            <a:latin typeface="Garamond" panose="02020404030301010803" pitchFamily="18" charset="0"/>
          </a:endParaRPr>
        </a:p>
      </dsp:txBody>
      <dsp:txXfrm>
        <a:off x="106757" y="1430827"/>
        <a:ext cx="6467168" cy="945803"/>
      </dsp:txXfrm>
    </dsp:sp>
    <dsp:sp modelId="{9571D890-77B6-48E8-A09E-4B1CBFD5077F}">
      <dsp:nvSpPr>
        <dsp:cNvPr id="0" name=""/>
        <dsp:cNvSpPr/>
      </dsp:nvSpPr>
      <dsp:spPr>
        <a:xfrm>
          <a:off x="106757" y="2596687"/>
          <a:ext cx="6384174" cy="5803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b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800" b="1" kern="1200" dirty="0" smtClean="0">
              <a:solidFill>
                <a:schemeClr val="tx1"/>
              </a:solidFill>
              <a:latin typeface="Garamond" panose="02020404030301010803" pitchFamily="18" charset="0"/>
            </a:rPr>
            <a:t>Képzési területenként</a:t>
          </a:r>
          <a:endParaRPr lang="hu-HU" sz="2800" b="1" kern="1200" dirty="0">
            <a:latin typeface="Garamond" panose="02020404030301010803" pitchFamily="18" charset="0"/>
          </a:endParaRPr>
        </a:p>
      </dsp:txBody>
      <dsp:txXfrm>
        <a:off x="106757" y="2596687"/>
        <a:ext cx="6384174" cy="580379"/>
      </dsp:txXfrm>
    </dsp:sp>
    <dsp:sp modelId="{5246277B-EF20-4BBD-BAF2-9814D64A8323}">
      <dsp:nvSpPr>
        <dsp:cNvPr id="0" name=""/>
        <dsp:cNvSpPr/>
      </dsp:nvSpPr>
      <dsp:spPr>
        <a:xfrm>
          <a:off x="106757" y="3177066"/>
          <a:ext cx="1493896" cy="1182254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A5C1B9-1A44-4106-959D-9623B77F2B15}">
      <dsp:nvSpPr>
        <dsp:cNvPr id="0" name=""/>
        <dsp:cNvSpPr/>
      </dsp:nvSpPr>
      <dsp:spPr>
        <a:xfrm>
          <a:off x="1004088" y="3177066"/>
          <a:ext cx="1493896" cy="1182254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9CC47D-7CE5-428F-B061-F878CEA69545}">
      <dsp:nvSpPr>
        <dsp:cNvPr id="0" name=""/>
        <dsp:cNvSpPr/>
      </dsp:nvSpPr>
      <dsp:spPr>
        <a:xfrm>
          <a:off x="1902129" y="3177066"/>
          <a:ext cx="1493896" cy="1182254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D7CF5E-13B1-49B5-A13C-6F6D1023214E}">
      <dsp:nvSpPr>
        <dsp:cNvPr id="0" name=""/>
        <dsp:cNvSpPr/>
      </dsp:nvSpPr>
      <dsp:spPr>
        <a:xfrm>
          <a:off x="2799460" y="3177066"/>
          <a:ext cx="1493896" cy="1182254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259C3B-87C5-4FBA-9D74-AE5E623127AA}">
      <dsp:nvSpPr>
        <dsp:cNvPr id="0" name=""/>
        <dsp:cNvSpPr/>
      </dsp:nvSpPr>
      <dsp:spPr>
        <a:xfrm>
          <a:off x="3697500" y="3177066"/>
          <a:ext cx="1493896" cy="1182254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75C2E3-8B2D-4D94-8376-D016401BFC31}">
      <dsp:nvSpPr>
        <dsp:cNvPr id="0" name=""/>
        <dsp:cNvSpPr/>
      </dsp:nvSpPr>
      <dsp:spPr>
        <a:xfrm>
          <a:off x="4594832" y="3177066"/>
          <a:ext cx="1493896" cy="1182254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8FB5F1-AEC9-410E-9AB6-B5B217CA683C}">
      <dsp:nvSpPr>
        <dsp:cNvPr id="0" name=""/>
        <dsp:cNvSpPr/>
      </dsp:nvSpPr>
      <dsp:spPr>
        <a:xfrm>
          <a:off x="5492872" y="3177066"/>
          <a:ext cx="1493896" cy="1182254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76F8EA-883E-4FBB-9087-0D6C1A43AC67}">
      <dsp:nvSpPr>
        <dsp:cNvPr id="0" name=""/>
        <dsp:cNvSpPr/>
      </dsp:nvSpPr>
      <dsp:spPr>
        <a:xfrm>
          <a:off x="106757" y="3295292"/>
          <a:ext cx="6467168" cy="94580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kern="1200" dirty="0" smtClean="0">
              <a:latin typeface="Garamond" panose="02020404030301010803" pitchFamily="18" charset="0"/>
              <a:cs typeface="Times New Roman" pitchFamily="18" charset="0"/>
            </a:rPr>
            <a:t>tanulmányi-szakmai-művészeti vagy sportverseny eredményért, valamint OKJ-s szakképesítésért</a:t>
          </a:r>
          <a:endParaRPr lang="hu-HU" sz="2000" kern="1200" dirty="0">
            <a:latin typeface="Garamond" panose="02020404030301010803" pitchFamily="18" charset="0"/>
          </a:endParaRPr>
        </a:p>
      </dsp:txBody>
      <dsp:txXfrm>
        <a:off x="106757" y="3295292"/>
        <a:ext cx="6467168" cy="9458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B80157-7928-4F00-9180-42B2282BC638}" type="datetimeFigureOut">
              <a:rPr lang="hu-HU" smtClean="0"/>
              <a:t>2021.05.04.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7E1153-F8B3-4A39-A7E8-64143D3D2AB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76254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E1153-F8B3-4A39-A7E8-64143D3D2AB9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808910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E1153-F8B3-4A39-A7E8-64143D3D2AB9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1789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66D2A7-CEE8-4AAD-9BA9-0AEC9187E9F5}" type="datetimeFigureOut">
              <a:rPr lang="en-US"/>
              <a:pPr>
                <a:defRPr/>
              </a:pPr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98A9A-D58F-4465-854F-6C40A3AA87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9114A-C46F-47D2-ABCA-F32F7B885D5F}" type="datetimeFigureOut">
              <a:rPr lang="en-US"/>
              <a:pPr>
                <a:defRPr/>
              </a:pPr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2FD4A-2425-49F2-ADE8-E1D11CC3E8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E4113-1DAD-4EAF-A9D3-5CD46F724D2E}" type="datetimeFigureOut">
              <a:rPr lang="en-US"/>
              <a:pPr>
                <a:defRPr/>
              </a:pPr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FBD166-6F76-4388-8A38-09D908FC05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69DE5A-74D5-4D1F-BD8A-16CDEB5A26F2}" type="datetimeFigureOut">
              <a:rPr lang="en-US"/>
              <a:pPr>
                <a:defRPr/>
              </a:pPr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8D95B-28C8-4FC8-9A5F-9BEE327AB8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E0536-D303-4B9E-958B-D6C8F350E1C6}" type="datetimeFigureOut">
              <a:rPr lang="en-US"/>
              <a:pPr>
                <a:defRPr/>
              </a:pPr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CBE8C8-B39D-4B1A-B349-CD4920DCF6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A6F37-75C4-4FE1-8BCD-9F0F688E2AA9}" type="datetimeFigureOut">
              <a:rPr lang="en-US"/>
              <a:pPr>
                <a:defRPr/>
              </a:pPr>
              <a:t>5/4/2021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4107C-BE54-4923-B19E-B4C10EB54F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EEA84-54F8-47C1-BE2B-2657938E2CE3}" type="datetimeFigureOut">
              <a:rPr lang="en-US"/>
              <a:pPr>
                <a:defRPr/>
              </a:pPr>
              <a:t>5/4/2021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74C07-D1C8-43E2-B196-FF09E885B1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D2EC15-EFBD-402C-BEFB-D66D639060BB}" type="datetimeFigureOut">
              <a:rPr lang="en-US"/>
              <a:pPr>
                <a:defRPr/>
              </a:pPr>
              <a:t>5/4/2021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73DFE-6AB9-4A57-9130-485E91EA4E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5CDC2-0427-4F50-8327-D82DD268A53D}" type="datetimeFigureOut">
              <a:rPr lang="en-US"/>
              <a:pPr>
                <a:defRPr/>
              </a:pPr>
              <a:t>5/4/2021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6586E-713E-48F1-BAD8-2A3BE610CA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66CA6-6D45-422C-96DE-CF2F99EFCD0F}" type="datetimeFigureOut">
              <a:rPr lang="en-US"/>
              <a:pPr>
                <a:defRPr/>
              </a:pPr>
              <a:t>5/4/2021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802C7-1937-40BF-8BAA-47E1A2F892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82C0E-3F8B-45AA-BEA6-477A65C663F5}" type="datetimeFigureOut">
              <a:rPr lang="en-US"/>
              <a:pPr>
                <a:defRPr/>
              </a:pPr>
              <a:t>5/4/2021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B6FD68-C7C4-46C5-88F0-2DDF3E4BD1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0BD75A5-79CF-4717-AD17-C231AE353DC3}" type="datetimeFigureOut">
              <a:rPr lang="en-US"/>
              <a:pPr>
                <a:defRPr/>
              </a:pPr>
              <a:t>5/4/2021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3231B3D-FAAE-459E-8339-925C4DD50B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8.xml"/></Relationships>
</file>

<file path=ppt/slides/_rels/slide11.xml.rels><?xml version="1.0" encoding="UTF-8" standalone="yes"?>
<Relationships xmlns="http://schemas.openxmlformats.org/package/2006/relationships"><Relationship Id="rId18" Type="http://schemas.openxmlformats.org/officeDocument/2006/relationships/image" Target="../media/image6.png"/><Relationship Id="rId13" Type="http://schemas.openxmlformats.org/officeDocument/2006/relationships/image" Target="../media/image15.svg"/><Relationship Id="rId3" Type="http://schemas.openxmlformats.org/officeDocument/2006/relationships/image" Target="../media/image1.jpeg"/><Relationship Id="rId21" Type="http://schemas.openxmlformats.org/officeDocument/2006/relationships/image" Target="../media/image9.png"/><Relationship Id="rId17" Type="http://schemas.openxmlformats.org/officeDocument/2006/relationships/image" Target="../media/image17.svg"/><Relationship Id="rId7" Type="http://schemas.openxmlformats.org/officeDocument/2006/relationships/image" Target="../media/image9.svg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5.png"/><Relationship Id="rId20" Type="http://schemas.openxmlformats.org/officeDocument/2006/relationships/image" Target="../media/image8.png"/><Relationship Id="rId1" Type="http://schemas.openxmlformats.org/officeDocument/2006/relationships/themeOverride" Target="../theme/themeOverride9.xml"/><Relationship Id="rId11" Type="http://schemas.openxmlformats.org/officeDocument/2006/relationships/image" Target="../media/image13.svg"/><Relationship Id="rId15" Type="http://schemas.openxmlformats.org/officeDocument/2006/relationships/image" Target="../media/image150.svg"/><Relationship Id="rId5" Type="http://schemas.openxmlformats.org/officeDocument/2006/relationships/image" Target="../media/image7.svg"/><Relationship Id="rId19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notesSlide" Target="../notesSlides/notesSlide2.xml"/><Relationship Id="rId7" Type="http://schemas.openxmlformats.org/officeDocument/2006/relationships/diagramQuickStyle" Target="../diagrams/quickStyle2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3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1.jpeg"/><Relationship Id="rId9" Type="http://schemas.microsoft.com/office/2007/relationships/diagramDrawing" Target="../diagrams/drawing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4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5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5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6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3572" y="4965853"/>
            <a:ext cx="6910388" cy="1280711"/>
          </a:xfrm>
        </p:spPr>
        <p:txBody>
          <a:bodyPr rtlCol="0">
            <a:normAutofit/>
          </a:bodyPr>
          <a:lstStyle/>
          <a:p>
            <a:pPr algn="r" fontAlgn="auto">
              <a:spcAft>
                <a:spcPts val="0"/>
              </a:spcAft>
              <a:buFont typeface="Arial"/>
              <a:buNone/>
              <a:defRPr/>
            </a:pPr>
            <a:r>
              <a:rPr lang="hu-HU" sz="1800" dirty="0" smtClean="0">
                <a:solidFill>
                  <a:schemeClr val="accent6">
                    <a:lumMod val="50000"/>
                  </a:schemeClr>
                </a:solidFill>
                <a:latin typeface="Garamond" panose="02020404030301010803" pitchFamily="18" charset="0"/>
                <a:cs typeface="Gill Sans MT Pro Medium"/>
              </a:rPr>
              <a:t>Előadó: Németh Péter</a:t>
            </a:r>
          </a:p>
          <a:p>
            <a:pPr algn="r" fontAlgn="auto">
              <a:spcAft>
                <a:spcPts val="0"/>
              </a:spcAft>
              <a:buFont typeface="Arial"/>
              <a:buNone/>
              <a:defRPr/>
            </a:pPr>
            <a:r>
              <a:rPr lang="hu-HU" sz="1800" dirty="0">
                <a:solidFill>
                  <a:schemeClr val="accent6">
                    <a:lumMod val="50000"/>
                  </a:schemeClr>
                </a:solidFill>
                <a:latin typeface="Garamond" panose="02020404030301010803" pitchFamily="18" charset="0"/>
                <a:cs typeface="Gill Sans MT Pro Medium"/>
              </a:rPr>
              <a:t>t</a:t>
            </a:r>
            <a:r>
              <a:rPr lang="hu-HU" sz="1800" dirty="0" smtClean="0">
                <a:solidFill>
                  <a:schemeClr val="accent6">
                    <a:lumMod val="50000"/>
                  </a:schemeClr>
                </a:solidFill>
                <a:latin typeface="Garamond" panose="02020404030301010803" pitchFamily="18" charset="0"/>
                <a:cs typeface="Gill Sans MT Pro Medium"/>
              </a:rPr>
              <a:t>anulmányi hivatalvezető</a:t>
            </a:r>
          </a:p>
          <a:p>
            <a:pPr algn="r" fontAlgn="auto">
              <a:spcAft>
                <a:spcPts val="0"/>
              </a:spcAft>
              <a:buFont typeface="Arial"/>
              <a:buNone/>
              <a:defRPr/>
            </a:pPr>
            <a:r>
              <a:rPr lang="hu-HU" sz="1800" dirty="0" smtClean="0">
                <a:solidFill>
                  <a:schemeClr val="accent6">
                    <a:lumMod val="50000"/>
                  </a:schemeClr>
                </a:solidFill>
                <a:latin typeface="Garamond" panose="02020404030301010803" pitchFamily="18" charset="0"/>
                <a:cs typeface="Gill Sans MT Pro Medium"/>
              </a:rPr>
              <a:t>ELTE-BDPK</a:t>
            </a:r>
            <a:endParaRPr lang="en-US" sz="1800" dirty="0">
              <a:solidFill>
                <a:schemeClr val="accent6">
                  <a:lumMod val="50000"/>
                </a:schemeClr>
              </a:solidFill>
              <a:latin typeface="Garamond" panose="02020404030301010803" pitchFamily="18" charset="0"/>
              <a:cs typeface="Gill Sans MT Pro Medium"/>
            </a:endParaRPr>
          </a:p>
        </p:txBody>
      </p:sp>
      <p:sp>
        <p:nvSpPr>
          <p:cNvPr id="13315" name="Title 1"/>
          <p:cNvSpPr>
            <a:spLocks noGrp="1"/>
          </p:cNvSpPr>
          <p:nvPr>
            <p:ph type="ctrTitle"/>
          </p:nvPr>
        </p:nvSpPr>
        <p:spPr>
          <a:xfrm>
            <a:off x="1708150" y="2130425"/>
            <a:ext cx="6910388" cy="1470025"/>
          </a:xfrm>
        </p:spPr>
        <p:txBody>
          <a:bodyPr/>
          <a:lstStyle/>
          <a:p>
            <a:r>
              <a:rPr lang="hu-HU" b="1" dirty="0" smtClean="0">
                <a:solidFill>
                  <a:schemeClr val="accent6">
                    <a:lumMod val="50000"/>
                  </a:schemeClr>
                </a:solidFill>
                <a:latin typeface="Garamond" panose="02020404030301010803" pitchFamily="18" charset="0"/>
                <a:ea typeface="Gill Sans MT Pro Bold"/>
                <a:cs typeface="Gill Sans MT Pro Bold"/>
              </a:rPr>
              <a:t>Felvételi információk</a:t>
            </a:r>
            <a:br>
              <a:rPr lang="hu-HU" b="1" dirty="0" smtClean="0">
                <a:solidFill>
                  <a:schemeClr val="accent6">
                    <a:lumMod val="50000"/>
                  </a:schemeClr>
                </a:solidFill>
                <a:latin typeface="Garamond" panose="02020404030301010803" pitchFamily="18" charset="0"/>
                <a:ea typeface="Gill Sans MT Pro Bold"/>
                <a:cs typeface="Gill Sans MT Pro Bold"/>
              </a:rPr>
            </a:br>
            <a:r>
              <a:rPr lang="hu-HU" b="1" dirty="0" smtClean="0">
                <a:solidFill>
                  <a:schemeClr val="accent6">
                    <a:lumMod val="50000"/>
                  </a:schemeClr>
                </a:solidFill>
                <a:latin typeface="Garamond" panose="02020404030301010803" pitchFamily="18" charset="0"/>
                <a:ea typeface="Gill Sans MT Pro Bold"/>
                <a:cs typeface="Gill Sans MT Pro Bold"/>
              </a:rPr>
              <a:t>2021.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04573" y="535317"/>
            <a:ext cx="7200897" cy="977900"/>
          </a:xfrm>
        </p:spPr>
        <p:txBody>
          <a:bodyPr/>
          <a:lstStyle/>
          <a:p>
            <a:r>
              <a:rPr lang="hu-HU" sz="4000" b="1" dirty="0">
                <a:solidFill>
                  <a:schemeClr val="accent2">
                    <a:lumMod val="7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rPr>
              <a:t>A magyar állami ösztöndíjas életút</a:t>
            </a:r>
          </a:p>
        </p:txBody>
      </p:sp>
      <p:grpSp>
        <p:nvGrpSpPr>
          <p:cNvPr id="5" name="Csoportba foglalás 4"/>
          <p:cNvGrpSpPr/>
          <p:nvPr/>
        </p:nvGrpSpPr>
        <p:grpSpPr>
          <a:xfrm>
            <a:off x="2223538" y="2733958"/>
            <a:ext cx="5751639" cy="884688"/>
            <a:chOff x="431540" y="1504525"/>
            <a:chExt cx="7704856" cy="1290934"/>
          </a:xfrm>
        </p:grpSpPr>
        <p:cxnSp>
          <p:nvCxnSpPr>
            <p:cNvPr id="6" name="Egyenes összekötő 5"/>
            <p:cNvCxnSpPr/>
            <p:nvPr/>
          </p:nvCxnSpPr>
          <p:spPr>
            <a:xfrm>
              <a:off x="1832342" y="1850907"/>
              <a:ext cx="0" cy="936104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Egyenes összekötő 6"/>
            <p:cNvCxnSpPr/>
            <p:nvPr/>
          </p:nvCxnSpPr>
          <p:spPr>
            <a:xfrm flipV="1">
              <a:off x="791580" y="2282955"/>
              <a:ext cx="7344816" cy="7003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Egyenes összekötő 7"/>
            <p:cNvCxnSpPr/>
            <p:nvPr/>
          </p:nvCxnSpPr>
          <p:spPr>
            <a:xfrm>
              <a:off x="791580" y="1850907"/>
              <a:ext cx="0" cy="936104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Egyenes összekötő 8"/>
            <p:cNvCxnSpPr/>
            <p:nvPr/>
          </p:nvCxnSpPr>
          <p:spPr>
            <a:xfrm>
              <a:off x="2824964" y="2138939"/>
              <a:ext cx="0" cy="403045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Egyenes összekötő 9"/>
            <p:cNvCxnSpPr/>
            <p:nvPr/>
          </p:nvCxnSpPr>
          <p:spPr>
            <a:xfrm>
              <a:off x="5616116" y="1931363"/>
              <a:ext cx="0" cy="864096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Egyenes összekötő 10"/>
            <p:cNvCxnSpPr/>
            <p:nvPr/>
          </p:nvCxnSpPr>
          <p:spPr>
            <a:xfrm>
              <a:off x="3815916" y="2160441"/>
              <a:ext cx="0" cy="360040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Egyenes összekötő 11"/>
            <p:cNvCxnSpPr/>
            <p:nvPr/>
          </p:nvCxnSpPr>
          <p:spPr>
            <a:xfrm>
              <a:off x="4752020" y="2160441"/>
              <a:ext cx="0" cy="360040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Szövegdoboz 12"/>
            <p:cNvSpPr txBox="1"/>
            <p:nvPr/>
          </p:nvSpPr>
          <p:spPr>
            <a:xfrm>
              <a:off x="431540" y="1513817"/>
              <a:ext cx="720080" cy="5389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u-HU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aramond" panose="02020404030301010803" pitchFamily="18" charset="0"/>
                </a:rPr>
                <a:t>0</a:t>
              </a:r>
              <a:endParaRPr kumimoji="0" lang="hu-H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</a:endParaRPr>
            </a:p>
          </p:txBody>
        </p:sp>
        <p:sp>
          <p:nvSpPr>
            <p:cNvPr id="14" name="Szövegdoboz 13"/>
            <p:cNvSpPr txBox="1"/>
            <p:nvPr/>
          </p:nvSpPr>
          <p:spPr>
            <a:xfrm>
              <a:off x="1511661" y="1513817"/>
              <a:ext cx="720080" cy="5389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u-HU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aramond" panose="02020404030301010803" pitchFamily="18" charset="0"/>
                </a:rPr>
                <a:t>5</a:t>
              </a:r>
              <a:endParaRPr kumimoji="0" lang="hu-H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</a:endParaRPr>
            </a:p>
          </p:txBody>
        </p:sp>
        <p:sp>
          <p:nvSpPr>
            <p:cNvPr id="15" name="Szövegdoboz 14"/>
            <p:cNvSpPr txBox="1"/>
            <p:nvPr/>
          </p:nvSpPr>
          <p:spPr>
            <a:xfrm>
              <a:off x="5256077" y="1504525"/>
              <a:ext cx="720080" cy="5389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u-HU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aramond" panose="02020404030301010803" pitchFamily="18" charset="0"/>
                </a:rPr>
                <a:t>25</a:t>
              </a:r>
              <a:endParaRPr kumimoji="0" lang="hu-H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</a:endParaRPr>
            </a:p>
          </p:txBody>
        </p:sp>
        <p:sp>
          <p:nvSpPr>
            <p:cNvPr id="16" name="Téglalap 15"/>
            <p:cNvSpPr/>
            <p:nvPr/>
          </p:nvSpPr>
          <p:spPr>
            <a:xfrm>
              <a:off x="916026" y="1945865"/>
              <a:ext cx="792088" cy="187021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u-H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aramond" panose="02020404030301010803" pitchFamily="18" charset="0"/>
              </a:endParaRPr>
            </a:p>
          </p:txBody>
        </p:sp>
        <p:cxnSp>
          <p:nvCxnSpPr>
            <p:cNvPr id="17" name="Egyenes összekötő 16"/>
            <p:cNvCxnSpPr/>
            <p:nvPr/>
          </p:nvCxnSpPr>
          <p:spPr>
            <a:xfrm>
              <a:off x="6416334" y="2160441"/>
              <a:ext cx="0" cy="360040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églalap 17"/>
            <p:cNvSpPr/>
            <p:nvPr/>
          </p:nvSpPr>
          <p:spPr>
            <a:xfrm>
              <a:off x="1952288" y="1931363"/>
              <a:ext cx="774928" cy="152879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u-H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aramond" panose="02020404030301010803" pitchFamily="18" charset="0"/>
              </a:endParaRPr>
            </a:p>
          </p:txBody>
        </p:sp>
        <p:cxnSp>
          <p:nvCxnSpPr>
            <p:cNvPr id="19" name="Egyenes összekötő 18"/>
            <p:cNvCxnSpPr/>
            <p:nvPr/>
          </p:nvCxnSpPr>
          <p:spPr>
            <a:xfrm>
              <a:off x="7272300" y="2132856"/>
              <a:ext cx="0" cy="360040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Egyenes összekötő 19"/>
            <p:cNvCxnSpPr/>
            <p:nvPr/>
          </p:nvCxnSpPr>
          <p:spPr>
            <a:xfrm>
              <a:off x="8136396" y="1873857"/>
              <a:ext cx="0" cy="864096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Csoportba foglalás 20"/>
          <p:cNvGrpSpPr/>
          <p:nvPr/>
        </p:nvGrpSpPr>
        <p:grpSpPr>
          <a:xfrm>
            <a:off x="2217630" y="3798124"/>
            <a:ext cx="5778642" cy="975129"/>
            <a:chOff x="467544" y="2815150"/>
            <a:chExt cx="7704856" cy="1300172"/>
          </a:xfrm>
        </p:grpSpPr>
        <p:cxnSp>
          <p:nvCxnSpPr>
            <p:cNvPr id="22" name="Egyenes összekötő 21"/>
            <p:cNvCxnSpPr/>
            <p:nvPr/>
          </p:nvCxnSpPr>
          <p:spPr>
            <a:xfrm flipV="1">
              <a:off x="791580" y="3643209"/>
              <a:ext cx="7344816" cy="7003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Egyenes összekötő 22"/>
            <p:cNvCxnSpPr/>
            <p:nvPr/>
          </p:nvCxnSpPr>
          <p:spPr>
            <a:xfrm>
              <a:off x="827584" y="3170770"/>
              <a:ext cx="0" cy="936104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Egyenes összekötő 23"/>
            <p:cNvCxnSpPr/>
            <p:nvPr/>
          </p:nvCxnSpPr>
          <p:spPr>
            <a:xfrm>
              <a:off x="2860968" y="3458802"/>
              <a:ext cx="0" cy="403045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Egyenes összekötő 24"/>
            <p:cNvCxnSpPr/>
            <p:nvPr/>
          </p:nvCxnSpPr>
          <p:spPr>
            <a:xfrm>
              <a:off x="5652120" y="3251226"/>
              <a:ext cx="0" cy="864096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Egyenes összekötő 25"/>
            <p:cNvCxnSpPr/>
            <p:nvPr/>
          </p:nvCxnSpPr>
          <p:spPr>
            <a:xfrm>
              <a:off x="1868346" y="3170770"/>
              <a:ext cx="0" cy="936104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Egyenes összekötő 26"/>
            <p:cNvCxnSpPr/>
            <p:nvPr/>
          </p:nvCxnSpPr>
          <p:spPr>
            <a:xfrm>
              <a:off x="3851920" y="3480304"/>
              <a:ext cx="0" cy="360040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Egyenes összekötő 27"/>
            <p:cNvCxnSpPr/>
            <p:nvPr/>
          </p:nvCxnSpPr>
          <p:spPr>
            <a:xfrm>
              <a:off x="4788024" y="3480304"/>
              <a:ext cx="0" cy="360040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Szövegdoboz 28"/>
            <p:cNvSpPr txBox="1"/>
            <p:nvPr/>
          </p:nvSpPr>
          <p:spPr>
            <a:xfrm>
              <a:off x="467544" y="2824442"/>
              <a:ext cx="72008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u-HU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aramond" panose="02020404030301010803" pitchFamily="18" charset="0"/>
                </a:rPr>
                <a:t>0</a:t>
              </a:r>
              <a:endParaRPr kumimoji="0" lang="hu-H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</a:endParaRPr>
            </a:p>
          </p:txBody>
        </p:sp>
        <p:sp>
          <p:nvSpPr>
            <p:cNvPr id="30" name="Szövegdoboz 29"/>
            <p:cNvSpPr txBox="1"/>
            <p:nvPr/>
          </p:nvSpPr>
          <p:spPr>
            <a:xfrm>
              <a:off x="1547664" y="2824442"/>
              <a:ext cx="72008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u-HU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aramond" panose="02020404030301010803" pitchFamily="18" charset="0"/>
                </a:rPr>
                <a:t>5</a:t>
              </a:r>
              <a:endParaRPr kumimoji="0" lang="hu-H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</a:endParaRPr>
            </a:p>
          </p:txBody>
        </p:sp>
        <p:sp>
          <p:nvSpPr>
            <p:cNvPr id="31" name="Szövegdoboz 30"/>
            <p:cNvSpPr txBox="1"/>
            <p:nvPr/>
          </p:nvSpPr>
          <p:spPr>
            <a:xfrm>
              <a:off x="5292080" y="2815150"/>
              <a:ext cx="72008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u-HU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aramond" panose="02020404030301010803" pitchFamily="18" charset="0"/>
                </a:rPr>
                <a:t>25</a:t>
              </a:r>
              <a:endParaRPr kumimoji="0" lang="hu-H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</a:endParaRPr>
            </a:p>
          </p:txBody>
        </p:sp>
        <p:sp>
          <p:nvSpPr>
            <p:cNvPr id="32" name="Téglalap 31"/>
            <p:cNvSpPr/>
            <p:nvPr/>
          </p:nvSpPr>
          <p:spPr>
            <a:xfrm>
              <a:off x="952030" y="3265728"/>
              <a:ext cx="792088" cy="187021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u-H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aramond" panose="02020404030301010803" pitchFamily="18" charset="0"/>
              </a:endParaRPr>
            </a:p>
          </p:txBody>
        </p:sp>
        <p:cxnSp>
          <p:nvCxnSpPr>
            <p:cNvPr id="33" name="Egyenes összekötő 32"/>
            <p:cNvCxnSpPr/>
            <p:nvPr/>
          </p:nvCxnSpPr>
          <p:spPr>
            <a:xfrm>
              <a:off x="6452338" y="3480304"/>
              <a:ext cx="0" cy="360040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Egyenes összekötő 33"/>
            <p:cNvCxnSpPr/>
            <p:nvPr/>
          </p:nvCxnSpPr>
          <p:spPr>
            <a:xfrm>
              <a:off x="7308304" y="3469855"/>
              <a:ext cx="0" cy="360040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Egyenes összekötő 34"/>
            <p:cNvCxnSpPr/>
            <p:nvPr/>
          </p:nvCxnSpPr>
          <p:spPr>
            <a:xfrm>
              <a:off x="8172400" y="3193720"/>
              <a:ext cx="0" cy="864096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églalap 35"/>
            <p:cNvSpPr/>
            <p:nvPr/>
          </p:nvSpPr>
          <p:spPr>
            <a:xfrm>
              <a:off x="3932508" y="3305923"/>
              <a:ext cx="774928" cy="152879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u-H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aramond" panose="02020404030301010803" pitchFamily="18" charset="0"/>
              </a:endParaRPr>
            </a:p>
          </p:txBody>
        </p:sp>
      </p:grpSp>
      <p:grpSp>
        <p:nvGrpSpPr>
          <p:cNvPr id="37" name="Csoportba foglalás 36"/>
          <p:cNvGrpSpPr/>
          <p:nvPr/>
        </p:nvGrpSpPr>
        <p:grpSpPr>
          <a:xfrm>
            <a:off x="2217630" y="5104791"/>
            <a:ext cx="5778642" cy="968201"/>
            <a:chOff x="251520" y="4953065"/>
            <a:chExt cx="7704856" cy="1290934"/>
          </a:xfrm>
        </p:grpSpPr>
        <p:sp>
          <p:nvSpPr>
            <p:cNvPr id="38" name="Téglalap 37"/>
            <p:cNvSpPr/>
            <p:nvPr/>
          </p:nvSpPr>
          <p:spPr>
            <a:xfrm>
              <a:off x="3707904" y="5426315"/>
              <a:ext cx="360040" cy="182666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u-H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aramond" panose="02020404030301010803" pitchFamily="18" charset="0"/>
              </a:endParaRPr>
            </a:p>
          </p:txBody>
        </p:sp>
        <p:sp>
          <p:nvSpPr>
            <p:cNvPr id="39" name="Téglalap 38"/>
            <p:cNvSpPr/>
            <p:nvPr/>
          </p:nvSpPr>
          <p:spPr>
            <a:xfrm>
              <a:off x="5580112" y="5398760"/>
              <a:ext cx="2111197" cy="182666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u-H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aramond" panose="02020404030301010803" pitchFamily="18" charset="0"/>
              </a:endParaRPr>
            </a:p>
          </p:txBody>
        </p:sp>
        <p:cxnSp>
          <p:nvCxnSpPr>
            <p:cNvPr id="40" name="Egyenes összekötő 39"/>
            <p:cNvCxnSpPr/>
            <p:nvPr/>
          </p:nvCxnSpPr>
          <p:spPr>
            <a:xfrm flipV="1">
              <a:off x="611560" y="5731495"/>
              <a:ext cx="7344816" cy="7003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Egyenes összekötő 40"/>
            <p:cNvCxnSpPr/>
            <p:nvPr/>
          </p:nvCxnSpPr>
          <p:spPr>
            <a:xfrm>
              <a:off x="611560" y="5299447"/>
              <a:ext cx="0" cy="936104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Egyenes összekötő 41"/>
            <p:cNvCxnSpPr/>
            <p:nvPr/>
          </p:nvCxnSpPr>
          <p:spPr>
            <a:xfrm>
              <a:off x="2644944" y="5587479"/>
              <a:ext cx="0" cy="403045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Egyenes összekötő 42"/>
            <p:cNvCxnSpPr/>
            <p:nvPr/>
          </p:nvCxnSpPr>
          <p:spPr>
            <a:xfrm>
              <a:off x="5436096" y="5379903"/>
              <a:ext cx="0" cy="864096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Egyenes összekötő 43"/>
            <p:cNvCxnSpPr/>
            <p:nvPr/>
          </p:nvCxnSpPr>
          <p:spPr>
            <a:xfrm>
              <a:off x="1652322" y="5299447"/>
              <a:ext cx="0" cy="936104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Egyenes összekötő 44"/>
            <p:cNvCxnSpPr/>
            <p:nvPr/>
          </p:nvCxnSpPr>
          <p:spPr>
            <a:xfrm>
              <a:off x="3635896" y="5608981"/>
              <a:ext cx="0" cy="360040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Egyenes összekötő 45"/>
            <p:cNvCxnSpPr/>
            <p:nvPr/>
          </p:nvCxnSpPr>
          <p:spPr>
            <a:xfrm>
              <a:off x="4572000" y="5608981"/>
              <a:ext cx="0" cy="360040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Szövegdoboz 46"/>
            <p:cNvSpPr txBox="1"/>
            <p:nvPr/>
          </p:nvSpPr>
          <p:spPr>
            <a:xfrm>
              <a:off x="251520" y="4962357"/>
              <a:ext cx="720080" cy="492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u-HU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aramond" panose="02020404030301010803" pitchFamily="18" charset="0"/>
                </a:rPr>
                <a:t>0</a:t>
              </a:r>
              <a:endParaRPr kumimoji="0" lang="hu-H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</a:endParaRPr>
            </a:p>
          </p:txBody>
        </p:sp>
        <p:sp>
          <p:nvSpPr>
            <p:cNvPr id="48" name="Szövegdoboz 47"/>
            <p:cNvSpPr txBox="1"/>
            <p:nvPr/>
          </p:nvSpPr>
          <p:spPr>
            <a:xfrm>
              <a:off x="1331640" y="4962357"/>
              <a:ext cx="720080" cy="492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u-HU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aramond" panose="02020404030301010803" pitchFamily="18" charset="0"/>
                </a:rPr>
                <a:t>5</a:t>
              </a:r>
              <a:endParaRPr kumimoji="0" lang="hu-H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</a:endParaRPr>
            </a:p>
          </p:txBody>
        </p:sp>
        <p:sp>
          <p:nvSpPr>
            <p:cNvPr id="49" name="Szövegdoboz 48"/>
            <p:cNvSpPr txBox="1"/>
            <p:nvPr/>
          </p:nvSpPr>
          <p:spPr>
            <a:xfrm>
              <a:off x="5076056" y="4953065"/>
              <a:ext cx="720080" cy="492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u-HU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aramond" panose="02020404030301010803" pitchFamily="18" charset="0"/>
                </a:rPr>
                <a:t>25</a:t>
              </a:r>
              <a:endParaRPr kumimoji="0" lang="hu-H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</a:endParaRPr>
            </a:p>
          </p:txBody>
        </p:sp>
        <p:sp>
          <p:nvSpPr>
            <p:cNvPr id="50" name="Téglalap 49"/>
            <p:cNvSpPr/>
            <p:nvPr/>
          </p:nvSpPr>
          <p:spPr>
            <a:xfrm>
              <a:off x="736006" y="5394405"/>
              <a:ext cx="792088" cy="187021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u-H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aramond" panose="02020404030301010803" pitchFamily="18" charset="0"/>
              </a:endParaRPr>
            </a:p>
          </p:txBody>
        </p:sp>
        <p:cxnSp>
          <p:nvCxnSpPr>
            <p:cNvPr id="51" name="Egyenes összekötő 50"/>
            <p:cNvCxnSpPr/>
            <p:nvPr/>
          </p:nvCxnSpPr>
          <p:spPr>
            <a:xfrm>
              <a:off x="6236314" y="5608981"/>
              <a:ext cx="0" cy="360040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Egyenes összekötő 51"/>
            <p:cNvCxnSpPr/>
            <p:nvPr/>
          </p:nvCxnSpPr>
          <p:spPr>
            <a:xfrm>
              <a:off x="7092280" y="5601137"/>
              <a:ext cx="0" cy="360040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Egyenes összekötő 52"/>
            <p:cNvCxnSpPr/>
            <p:nvPr/>
          </p:nvCxnSpPr>
          <p:spPr>
            <a:xfrm>
              <a:off x="7956376" y="5322397"/>
              <a:ext cx="0" cy="864096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Szövegdoboz 53"/>
          <p:cNvSpPr txBox="1"/>
          <p:nvPr/>
        </p:nvSpPr>
        <p:spPr>
          <a:xfrm>
            <a:off x="2033622" y="1741859"/>
            <a:ext cx="1454903" cy="92333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</a:rPr>
              <a:t>Tanulmányi szakasz 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</a:rPr>
              <a:t>5 év</a:t>
            </a:r>
            <a:endParaRPr kumimoji="0" lang="hu-H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</a:endParaRPr>
          </a:p>
        </p:txBody>
      </p:sp>
      <p:sp>
        <p:nvSpPr>
          <p:cNvPr id="55" name="Szövegdoboz 54"/>
          <p:cNvSpPr txBox="1"/>
          <p:nvPr/>
        </p:nvSpPr>
        <p:spPr>
          <a:xfrm>
            <a:off x="3828472" y="1708765"/>
            <a:ext cx="1842974" cy="92333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</a:rPr>
              <a:t>Munkavállalási szakasz 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</a:rPr>
              <a:t>20 év</a:t>
            </a:r>
            <a:endParaRPr kumimoji="0" lang="hu-H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</a:endParaRPr>
          </a:p>
        </p:txBody>
      </p:sp>
      <p:sp>
        <p:nvSpPr>
          <p:cNvPr id="56" name="Szövegdoboz 55"/>
          <p:cNvSpPr txBox="1"/>
          <p:nvPr/>
        </p:nvSpPr>
        <p:spPr>
          <a:xfrm>
            <a:off x="6093800" y="1720889"/>
            <a:ext cx="2417393" cy="9233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</a:rPr>
              <a:t>Pénzügyi szakasz (részletfizetés) 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</a:rPr>
              <a:t>15 év</a:t>
            </a:r>
            <a:endParaRPr kumimoji="0" lang="hu-H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51068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11780" y="589360"/>
            <a:ext cx="7200897" cy="977900"/>
          </a:xfrm>
        </p:spPr>
        <p:txBody>
          <a:bodyPr/>
          <a:lstStyle/>
          <a:p>
            <a:r>
              <a:rPr lang="hu-HU" sz="4000" b="1" dirty="0">
                <a:solidFill>
                  <a:schemeClr val="accent2">
                    <a:lumMod val="7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rPr>
              <a:t>Ha nem szerzek oklevelet…</a:t>
            </a:r>
          </a:p>
        </p:txBody>
      </p:sp>
      <p:sp>
        <p:nvSpPr>
          <p:cNvPr id="4" name="Téglalap 3"/>
          <p:cNvSpPr/>
          <p:nvPr/>
        </p:nvSpPr>
        <p:spPr>
          <a:xfrm>
            <a:off x="1863917" y="1788618"/>
            <a:ext cx="745505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hu-H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685800" marR="0" lvl="1" indent="-34290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hu-H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6" name="Ábra 2">
            <a:extLst>
              <a:ext uri="{FF2B5EF4-FFF2-40B4-BE49-F238E27FC236}">
                <a16:creationId xmlns:a16="http://schemas.microsoft.com/office/drawing/2014/main" id="{0B0AC212-5E88-4F9B-9044-7ECAA6826C0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784815" y="2711872"/>
            <a:ext cx="2308569" cy="2215159"/>
          </a:xfrm>
          <a:prstGeom prst="rect">
            <a:avLst/>
          </a:prstGeom>
        </p:spPr>
      </p:pic>
      <p:pic>
        <p:nvPicPr>
          <p:cNvPr id="7" name="Ábra 7">
            <a:extLst>
              <a:ext uri="{FF2B5EF4-FFF2-40B4-BE49-F238E27FC236}">
                <a16:creationId xmlns:a16="http://schemas.microsoft.com/office/drawing/2014/main" id="{4B3A7C50-41FE-44F8-B561-8F60005683EC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1863917" y="2711872"/>
            <a:ext cx="2349966" cy="2030834"/>
          </a:xfrm>
          <a:prstGeom prst="rect">
            <a:avLst/>
          </a:prstGeom>
        </p:spPr>
      </p:pic>
      <p:cxnSp>
        <p:nvCxnSpPr>
          <p:cNvPr id="8" name="Összekötő: szögletes 15">
            <a:extLst>
              <a:ext uri="{FF2B5EF4-FFF2-40B4-BE49-F238E27FC236}">
                <a16:creationId xmlns:a16="http://schemas.microsoft.com/office/drawing/2014/main" id="{3C929D89-2411-4882-BA83-1291C0C9BB01}"/>
              </a:ext>
            </a:extLst>
          </p:cNvPr>
          <p:cNvCxnSpPr>
            <a:cxnSpLocks/>
          </p:cNvCxnSpPr>
          <p:nvPr/>
        </p:nvCxnSpPr>
        <p:spPr>
          <a:xfrm flipV="1">
            <a:off x="3836647" y="2657435"/>
            <a:ext cx="2929777" cy="749881"/>
          </a:xfrm>
          <a:prstGeom prst="bentConnector3">
            <a:avLst>
              <a:gd name="adj1" fmla="val 50000"/>
            </a:avLst>
          </a:prstGeom>
          <a:ln w="139700">
            <a:solidFill>
              <a:srgbClr val="FF0000">
                <a:alpha val="60000"/>
              </a:srgbClr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Összekötő: szögletes 22">
            <a:extLst>
              <a:ext uri="{FF2B5EF4-FFF2-40B4-BE49-F238E27FC236}">
                <a16:creationId xmlns:a16="http://schemas.microsoft.com/office/drawing/2014/main" id="{D39E9DAF-2679-4B30-BFCA-A9B113D62E8E}"/>
              </a:ext>
            </a:extLst>
          </p:cNvPr>
          <p:cNvCxnSpPr>
            <a:cxnSpLocks/>
          </p:cNvCxnSpPr>
          <p:nvPr/>
        </p:nvCxnSpPr>
        <p:spPr>
          <a:xfrm>
            <a:off x="3871668" y="4094302"/>
            <a:ext cx="2929777" cy="924892"/>
          </a:xfrm>
          <a:prstGeom prst="bentConnector3">
            <a:avLst>
              <a:gd name="adj1" fmla="val 50000"/>
            </a:avLst>
          </a:prstGeom>
          <a:ln w="139700">
            <a:solidFill>
              <a:srgbClr val="427E66">
                <a:alpha val="60000"/>
              </a:srgbClr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Ábra 6">
            <a:extLst>
              <a:ext uri="{FF2B5EF4-FFF2-40B4-BE49-F238E27FC236}">
                <a16:creationId xmlns:a16="http://schemas.microsoft.com/office/drawing/2014/main" id="{3CF8EAB3-4B50-439F-A4B5-5C057A75369F}"/>
              </a:ext>
            </a:extLst>
          </p:cNvPr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766424" y="2112083"/>
            <a:ext cx="1489823" cy="1429541"/>
          </a:xfrm>
          <a:prstGeom prst="rect">
            <a:avLst/>
          </a:prstGeom>
        </p:spPr>
      </p:pic>
      <p:pic>
        <p:nvPicPr>
          <p:cNvPr id="11" name="Ábra 4">
            <a:extLst>
              <a:ext uri="{FF2B5EF4-FFF2-40B4-BE49-F238E27FC236}">
                <a16:creationId xmlns:a16="http://schemas.microsoft.com/office/drawing/2014/main" id="{B186DA64-D9DD-4618-BCFA-0C067AAB0355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36578" y="3866939"/>
            <a:ext cx="2149513" cy="2062538"/>
          </a:xfrm>
          <a:prstGeom prst="rect">
            <a:avLst/>
          </a:prstGeom>
        </p:spPr>
      </p:pic>
      <p:pic>
        <p:nvPicPr>
          <p:cNvPr id="13" name="Ábra 32">
            <a:extLst>
              <a:ext uri="{FF2B5EF4-FFF2-40B4-BE49-F238E27FC236}">
                <a16:creationId xmlns:a16="http://schemas.microsoft.com/office/drawing/2014/main" id="{A2F9B821-11DA-4F8E-8D72-21354201A925}"/>
              </a:ext>
            </a:extLst>
          </p:cNvPr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216263" y="2762135"/>
            <a:ext cx="1453843" cy="1252542"/>
          </a:xfrm>
          <a:prstGeom prst="rect">
            <a:avLst/>
          </a:prstGeom>
        </p:spPr>
      </p:pic>
      <p:pic>
        <p:nvPicPr>
          <p:cNvPr id="14" name="Ábra 34">
            <a:extLst>
              <a:ext uri="{FF2B5EF4-FFF2-40B4-BE49-F238E27FC236}">
                <a16:creationId xmlns:a16="http://schemas.microsoft.com/office/drawing/2014/main" id="{3AD2A06B-E7C6-4E7D-8A37-64CD5740B99A}"/>
              </a:ext>
            </a:extLst>
          </p:cNvPr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4283073" y="3850033"/>
            <a:ext cx="619125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89158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11780" y="589360"/>
            <a:ext cx="7200897" cy="977900"/>
          </a:xfrm>
        </p:spPr>
        <p:txBody>
          <a:bodyPr/>
          <a:lstStyle/>
          <a:p>
            <a:r>
              <a:rPr lang="hu-HU" sz="4000" b="1" dirty="0">
                <a:solidFill>
                  <a:schemeClr val="accent2">
                    <a:lumMod val="7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rPr>
              <a:t>„Rövid munka”</a:t>
            </a:r>
          </a:p>
        </p:txBody>
      </p:sp>
      <p:sp>
        <p:nvSpPr>
          <p:cNvPr id="4" name="Téglalap 3"/>
          <p:cNvSpPr/>
          <p:nvPr/>
        </p:nvSpPr>
        <p:spPr>
          <a:xfrm>
            <a:off x="1863917" y="1788618"/>
            <a:ext cx="745505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hu-H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685800" marR="0" lvl="1" indent="-34290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hu-H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5" name="Folyamatábra: Másik feldolgozás 14">
            <a:extLst>
              <a:ext uri="{FF2B5EF4-FFF2-40B4-BE49-F238E27FC236}">
                <a16:creationId xmlns:a16="http://schemas.microsoft.com/office/drawing/2014/main" id="{32A07F9D-74A1-4C65-AA28-2B0041B80EA8}"/>
              </a:ext>
            </a:extLst>
          </p:cNvPr>
          <p:cNvSpPr/>
          <p:nvPr/>
        </p:nvSpPr>
        <p:spPr>
          <a:xfrm>
            <a:off x="1701992" y="2429053"/>
            <a:ext cx="2648490" cy="2857500"/>
          </a:xfrm>
          <a:prstGeom prst="flowChartAlternateProcess">
            <a:avLst/>
          </a:prstGeom>
          <a:gradFill>
            <a:gsLst>
              <a:gs pos="0">
                <a:srgbClr val="F37553"/>
              </a:gs>
              <a:gs pos="100000">
                <a:srgbClr val="E8662C"/>
              </a:gs>
            </a:gsLst>
            <a:lin ang="5400000" scaled="1"/>
          </a:gradFill>
          <a:ln>
            <a:noFill/>
          </a:ln>
          <a:effectLst>
            <a:outerShdw blurRad="127000" dist="114300" dir="5460000" algn="ctr" rotWithShape="0">
              <a:srgbClr val="000000">
                <a:alpha val="14000"/>
              </a:srgb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aramond" panose="02020404030301010803" pitchFamily="18" charset="0"/>
              </a:rPr>
              <a:t>Képzés</a:t>
            </a:r>
            <a:endParaRPr kumimoji="0" lang="hu-HU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aramond" panose="02020404030301010803" pitchFamily="18" charset="0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aramond" panose="02020404030301010803" pitchFamily="18" charset="0"/>
              </a:rPr>
              <a:t>sikertelen </a:t>
            </a: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aramond" panose="02020404030301010803" pitchFamily="18" charset="0"/>
              </a:rPr>
              <a:t>megszűnése</a:t>
            </a:r>
          </a:p>
        </p:txBody>
      </p:sp>
      <p:cxnSp>
        <p:nvCxnSpPr>
          <p:cNvPr id="16" name="Összekötő: szögletes 10">
            <a:extLst>
              <a:ext uri="{FF2B5EF4-FFF2-40B4-BE49-F238E27FC236}">
                <a16:creationId xmlns:a16="http://schemas.microsoft.com/office/drawing/2014/main" id="{2DF40BE8-1FE8-442E-ACA5-89E9D83FE7A5}"/>
              </a:ext>
            </a:extLst>
          </p:cNvPr>
          <p:cNvCxnSpPr>
            <a:cxnSpLocks/>
          </p:cNvCxnSpPr>
          <p:nvPr/>
        </p:nvCxnSpPr>
        <p:spPr>
          <a:xfrm>
            <a:off x="4672495" y="3861336"/>
            <a:ext cx="1254226" cy="12700"/>
          </a:xfrm>
          <a:prstGeom prst="bentConnector3">
            <a:avLst>
              <a:gd name="adj1" fmla="val -9995"/>
            </a:avLst>
          </a:prstGeom>
          <a:ln w="139700">
            <a:solidFill>
              <a:srgbClr val="427E66">
                <a:alpha val="28000"/>
              </a:srgbClr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olyamatábra: Másik feldolgozás 16">
            <a:extLst>
              <a:ext uri="{FF2B5EF4-FFF2-40B4-BE49-F238E27FC236}">
                <a16:creationId xmlns:a16="http://schemas.microsoft.com/office/drawing/2014/main" id="{F1AB42F3-DADF-4672-A8CB-02E02C10C0F9}"/>
              </a:ext>
            </a:extLst>
          </p:cNvPr>
          <p:cNvSpPr/>
          <p:nvPr/>
        </p:nvSpPr>
        <p:spPr>
          <a:xfrm>
            <a:off x="6088646" y="2429053"/>
            <a:ext cx="2648490" cy="2857500"/>
          </a:xfrm>
          <a:prstGeom prst="flowChartAlternateProcess">
            <a:avLst/>
          </a:prstGeom>
          <a:solidFill>
            <a:srgbClr val="427E66"/>
          </a:solidFill>
          <a:ln>
            <a:noFill/>
          </a:ln>
          <a:effectLst>
            <a:outerShdw blurRad="127000" dist="114300" dir="5460000" algn="ctr" rotWithShape="0">
              <a:srgbClr val="000000">
                <a:alpha val="14000"/>
              </a:srgb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aramond" panose="02020404030301010803" pitchFamily="18" charset="0"/>
              </a:rPr>
              <a:t>Automatikus hazai munkaviszony-fenntartási kötelezettség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aramond" panose="02020404030301010803" pitchFamily="18" charset="0"/>
              </a:rPr>
              <a:t>(tanulmányi idővel megegyező idő + 2 év!)</a:t>
            </a:r>
          </a:p>
        </p:txBody>
      </p:sp>
    </p:spTree>
    <p:extLst>
      <p:ext uri="{BB962C8B-B14F-4D97-AF65-F5344CB8AC3E}">
        <p14:creationId xmlns:p14="http://schemas.microsoft.com/office/powerpoint/2010/main" val="24260063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43282" y="643754"/>
            <a:ext cx="7200897" cy="977900"/>
          </a:xfrm>
        </p:spPr>
        <p:txBody>
          <a:bodyPr/>
          <a:lstStyle/>
          <a:p>
            <a:r>
              <a:rPr lang="hu-HU" sz="4000" b="1" dirty="0">
                <a:solidFill>
                  <a:schemeClr val="accent2">
                    <a:lumMod val="7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rPr>
              <a:t>„Rövid </a:t>
            </a:r>
            <a:r>
              <a:rPr lang="hu-HU" sz="4000" b="1" dirty="0" smtClean="0">
                <a:solidFill>
                  <a:schemeClr val="accent2">
                    <a:lumMod val="7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rPr>
              <a:t>munka</a:t>
            </a:r>
            <a:r>
              <a:rPr lang="hu-HU" sz="4000" b="1" baseline="28000" dirty="0" smtClean="0">
                <a:solidFill>
                  <a:schemeClr val="accent2">
                    <a:lumMod val="7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rPr>
              <a:t>2</a:t>
            </a:r>
            <a:r>
              <a:rPr lang="hu-HU" sz="4000" b="1" dirty="0" smtClean="0">
                <a:solidFill>
                  <a:schemeClr val="accent2">
                    <a:lumMod val="7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rPr>
              <a:t>”</a:t>
            </a:r>
            <a:endParaRPr lang="hu-HU" sz="4000" b="1" dirty="0">
              <a:solidFill>
                <a:schemeClr val="accent2">
                  <a:lumMod val="75000"/>
                </a:schemeClr>
              </a:solidFill>
              <a:latin typeface="Garamond" panose="02020404030301010803" pitchFamily="18" charset="0"/>
              <a:ea typeface="+mn-ea"/>
              <a:cs typeface="+mn-cs"/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1790932" y="2070925"/>
            <a:ext cx="745505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hu-HU" sz="2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</a:rPr>
              <a:t>Mikor kell kezdenem a ledolgozást?</a:t>
            </a:r>
          </a:p>
          <a:p>
            <a:pPr marL="800100" marR="0" lvl="1" indent="-34290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hu-HU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</a:rPr>
              <a:t>2 éven belül mindenképpen</a:t>
            </a:r>
            <a:endParaRPr kumimoji="0" lang="hu-HU" sz="21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</a:endParaRP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hu-HU" sz="21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</a:endParaRP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hu-HU" sz="2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</a:rPr>
              <a:t>Hogyan ellenőrzik, hogy (hol) dolgozom?</a:t>
            </a:r>
          </a:p>
          <a:p>
            <a:pPr marL="800100" marR="0" lvl="1" indent="-34290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hu-HU" sz="2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</a:rPr>
              <a:t>NAV, OEP stb.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hu-HU" sz="21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</a:endParaRP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hu-HU" sz="2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</a:rPr>
              <a:t>Mi történik, ha csak részben dolgozom le?</a:t>
            </a:r>
          </a:p>
          <a:p>
            <a:pPr marL="800100" marR="0" lvl="1" indent="-34290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hu-HU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</a:rPr>
              <a:t>fennmaradó időszak </a:t>
            </a:r>
            <a:r>
              <a:rPr kumimoji="0" lang="hu-HU" sz="2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</a:rPr>
              <a:t>50%-</a:t>
            </a:r>
            <a:r>
              <a:rPr kumimoji="0" lang="hu-HU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</a:rPr>
              <a:t>át kell visszafizetnem!</a:t>
            </a:r>
            <a:endParaRPr kumimoji="0" lang="hu-HU" sz="21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</a:endParaRP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hu-HU" sz="21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</a:endParaRP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hu-HU" sz="2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</a:rPr>
              <a:t>Ha közben újra jelentkezem?</a:t>
            </a:r>
          </a:p>
          <a:p>
            <a:pPr marL="800100" marR="0" lvl="1" indent="-34290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hu-HU" sz="2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</a:rPr>
              <a:t>Kérelmeznem kell a „rövid munka” felfüggesztését</a:t>
            </a:r>
            <a:endParaRPr kumimoji="0" lang="hu-HU" sz="2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</a:endParaRPr>
          </a:p>
          <a:p>
            <a:pPr marL="685800" marR="0" lvl="1" indent="-34290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hu-HU" sz="2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342900" marR="0" lvl="1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endParaRPr kumimoji="0" lang="hu-HU" sz="2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685800" marR="0" lvl="1" indent="-34290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hu-HU" sz="2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71042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65672" y="274638"/>
            <a:ext cx="8229600" cy="1143000"/>
          </a:xfrm>
        </p:spPr>
        <p:txBody>
          <a:bodyPr/>
          <a:lstStyle/>
          <a:p>
            <a:r>
              <a:rPr lang="hu-HU" sz="4000" b="1" dirty="0">
                <a:solidFill>
                  <a:schemeClr val="accent2">
                    <a:lumMod val="75000"/>
                  </a:schemeClr>
                </a:solidFill>
                <a:latin typeface="Garamond" panose="02020404030301010803" pitchFamily="18" charset="0"/>
                <a:ea typeface="+mn-ea"/>
                <a:cs typeface="+mn-cs"/>
              </a:rPr>
              <a:t>HÖSZ - GYÍK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005070" y="1600200"/>
            <a:ext cx="6681730" cy="4525963"/>
          </a:xfrm>
        </p:spPr>
        <p:txBody>
          <a:bodyPr>
            <a:noAutofit/>
          </a:bodyPr>
          <a:lstStyle/>
          <a:p>
            <a:pPr>
              <a:buClrTx/>
              <a:buFont typeface="Wingdings" panose="05000000000000000000" pitchFamily="2" charset="2"/>
              <a:buChar char="Ø"/>
            </a:pPr>
            <a:r>
              <a:rPr lang="hu-HU" sz="2800" dirty="0">
                <a:solidFill>
                  <a:schemeClr val="tx1"/>
                </a:solidFill>
                <a:latin typeface="Garamond" panose="02020404030301010803" pitchFamily="18" charset="0"/>
              </a:rPr>
              <a:t>Az iratkozási lapon nyilatkozik a hallgató – nincs szerződés!!!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hu-HU" sz="2800" dirty="0">
                <a:solidFill>
                  <a:schemeClr val="tx1"/>
                </a:solidFill>
                <a:latin typeface="Garamond" panose="02020404030301010803" pitchFamily="18" charset="0"/>
              </a:rPr>
              <a:t>1 </a:t>
            </a:r>
            <a:r>
              <a:rPr lang="hu-HU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félév </a:t>
            </a:r>
            <a:r>
              <a:rPr lang="hu-HU" sz="2800" dirty="0">
                <a:solidFill>
                  <a:schemeClr val="tx1"/>
                </a:solidFill>
                <a:latin typeface="Garamond" panose="02020404030301010803" pitchFamily="18" charset="0"/>
              </a:rPr>
              <a:t>= 150 nap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hu-HU" sz="2800" dirty="0">
                <a:solidFill>
                  <a:schemeClr val="tx1"/>
                </a:solidFill>
                <a:latin typeface="Garamond" panose="02020404030301010803" pitchFamily="18" charset="0"/>
              </a:rPr>
              <a:t>Csak az aktív félévek számítanak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hu-HU" sz="2800" dirty="0">
                <a:solidFill>
                  <a:schemeClr val="tx1"/>
                </a:solidFill>
                <a:latin typeface="Garamond" panose="02020404030301010803" pitchFamily="18" charset="0"/>
              </a:rPr>
              <a:t>Az önköltség a Felvételi Tájékoztatóban megjelenő féléves összeg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hu-HU" sz="2800" dirty="0">
                <a:solidFill>
                  <a:schemeClr val="tx1"/>
                </a:solidFill>
                <a:latin typeface="Garamond" panose="02020404030301010803" pitchFamily="18" charset="0"/>
              </a:rPr>
              <a:t>Egy aktív államis félév után már vonatkozik a hallgatóra a HÖSZ</a:t>
            </a:r>
            <a:r>
              <a:rPr lang="hu-HU" sz="28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!</a:t>
            </a:r>
            <a:endParaRPr lang="hu-HU" sz="28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0483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1784838" y="7479"/>
            <a:ext cx="6901962" cy="1143000"/>
          </a:xfrm>
        </p:spPr>
        <p:txBody>
          <a:bodyPr/>
          <a:lstStyle/>
          <a:p>
            <a:r>
              <a:rPr lang="hu-HU" sz="5400" dirty="0">
                <a:solidFill>
                  <a:srgbClr val="632523"/>
                </a:solidFill>
                <a:latin typeface="Garamond" panose="02020404030301010803" pitchFamily="18" charset="0"/>
                <a:ea typeface="+mn-ea"/>
                <a:cs typeface="+mn-cs"/>
              </a:rPr>
              <a:t>Információk</a:t>
            </a:r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1784838" y="1314546"/>
            <a:ext cx="6901962" cy="5020153"/>
          </a:xfrm>
        </p:spPr>
        <p:txBody>
          <a:bodyPr/>
          <a:lstStyle/>
          <a:p>
            <a:pPr marL="0" indent="0" algn="ctr">
              <a:buNone/>
            </a:pPr>
            <a:r>
              <a:rPr lang="it-IT" sz="2800" i="1" dirty="0">
                <a:solidFill>
                  <a:srgbClr val="632523"/>
                </a:solidFill>
                <a:latin typeface="Garamond" panose="02020404030301010803" pitchFamily="18" charset="0"/>
              </a:rPr>
              <a:t>https://sek.elte.hu/</a:t>
            </a:r>
          </a:p>
          <a:p>
            <a:pPr marL="0" indent="0" algn="ctr">
              <a:buNone/>
            </a:pPr>
            <a:r>
              <a:rPr lang="it-IT" sz="2800" i="1" dirty="0">
                <a:solidFill>
                  <a:srgbClr val="632523"/>
                </a:solidFill>
                <a:latin typeface="Garamond" panose="02020404030301010803" pitchFamily="18" charset="0"/>
              </a:rPr>
              <a:t>https://www.felvi.hu/</a:t>
            </a:r>
          </a:p>
          <a:p>
            <a:pPr marL="0" indent="0" algn="ctr">
              <a:buNone/>
            </a:pPr>
            <a:endParaRPr lang="hu-HU" sz="2800" i="1" dirty="0">
              <a:solidFill>
                <a:srgbClr val="632523"/>
              </a:solidFill>
              <a:latin typeface="Garamond" panose="02020404030301010803" pitchFamily="18" charset="0"/>
            </a:endParaRPr>
          </a:p>
          <a:p>
            <a:pPr marL="0" indent="0" algn="ctr">
              <a:buNone/>
            </a:pPr>
            <a:r>
              <a:rPr lang="it-IT" sz="2800" b="1" i="1" dirty="0">
                <a:solidFill>
                  <a:srgbClr val="632523"/>
                </a:solidFill>
                <a:latin typeface="Garamond" panose="02020404030301010803" pitchFamily="18" charset="0"/>
              </a:rPr>
              <a:t>felveteli@sek.elte.hu</a:t>
            </a:r>
          </a:p>
          <a:p>
            <a:pPr marL="0" indent="0" algn="ctr">
              <a:buNone/>
            </a:pPr>
            <a:endParaRPr lang="hu-HU" sz="2800" i="1" dirty="0">
              <a:solidFill>
                <a:srgbClr val="632523"/>
              </a:solidFill>
              <a:latin typeface="Garamond" panose="02020404030301010803" pitchFamily="18" charset="0"/>
            </a:endParaRPr>
          </a:p>
          <a:p>
            <a:pPr marL="0" indent="0" algn="ctr">
              <a:buNone/>
            </a:pPr>
            <a:r>
              <a:rPr lang="it-IT" sz="2800" i="1" dirty="0">
                <a:solidFill>
                  <a:srgbClr val="632523"/>
                </a:solidFill>
                <a:latin typeface="Garamond" panose="02020404030301010803" pitchFamily="18" charset="0"/>
              </a:rPr>
              <a:t>facebook.com/elte.sek</a:t>
            </a:r>
          </a:p>
          <a:p>
            <a:pPr marL="0" indent="0" algn="ctr">
              <a:buNone/>
            </a:pPr>
            <a:r>
              <a:rPr lang="it-IT" sz="2800" i="1" dirty="0">
                <a:solidFill>
                  <a:srgbClr val="632523"/>
                </a:solidFill>
                <a:latin typeface="Garamond" panose="02020404030301010803" pitchFamily="18" charset="0"/>
              </a:rPr>
              <a:t>Insta: #</a:t>
            </a:r>
            <a:r>
              <a:rPr lang="it-IT" sz="2800" i="1" dirty="0" smtClean="0">
                <a:solidFill>
                  <a:srgbClr val="632523"/>
                </a:solidFill>
                <a:latin typeface="Garamond" panose="02020404030301010803" pitchFamily="18" charset="0"/>
              </a:rPr>
              <a:t>eltesavaria</a:t>
            </a:r>
            <a:endParaRPr lang="hu-HU" sz="2800" i="1" dirty="0" smtClean="0">
              <a:solidFill>
                <a:srgbClr val="632523"/>
              </a:solidFill>
              <a:latin typeface="Garamond" panose="02020404030301010803" pitchFamily="18" charset="0"/>
            </a:endParaRPr>
          </a:p>
          <a:p>
            <a:pPr marL="0" indent="0" algn="ctr">
              <a:buNone/>
            </a:pPr>
            <a:endParaRPr lang="hu-HU" sz="2800" i="1" dirty="0">
              <a:solidFill>
                <a:srgbClr val="632523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5104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719511548"/>
              </p:ext>
            </p:extLst>
          </p:nvPr>
        </p:nvGraphicFramePr>
        <p:xfrm>
          <a:off x="2115126" y="2272145"/>
          <a:ext cx="6567055" cy="43249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Szövegdoboz 4"/>
          <p:cNvSpPr txBox="1"/>
          <p:nvPr/>
        </p:nvSpPr>
        <p:spPr>
          <a:xfrm>
            <a:off x="1889759" y="969819"/>
            <a:ext cx="666773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Jelentkezési „Kisokos”</a:t>
            </a:r>
            <a:endParaRPr kumimoji="0" lang="hu-HU" sz="44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19519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1889759" y="517237"/>
            <a:ext cx="66677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Emelt érettségi</a:t>
            </a:r>
            <a:endParaRPr kumimoji="0" lang="hu-HU" sz="40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  <p:graphicFrame>
        <p:nvGraphicFramePr>
          <p:cNvPr id="2" name="Tábláza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7256099"/>
              </p:ext>
            </p:extLst>
          </p:nvPr>
        </p:nvGraphicFramePr>
        <p:xfrm>
          <a:off x="1794623" y="1243594"/>
          <a:ext cx="7026104" cy="509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1238">
                  <a:extLst>
                    <a:ext uri="{9D8B030D-6E8A-4147-A177-3AD203B41FA5}">
                      <a16:colId xmlns:a16="http://schemas.microsoft.com/office/drawing/2014/main" val="4019458126"/>
                    </a:ext>
                  </a:extLst>
                </a:gridCol>
                <a:gridCol w="3714866">
                  <a:extLst>
                    <a:ext uri="{9D8B030D-6E8A-4147-A177-3AD203B41FA5}">
                      <a16:colId xmlns:a16="http://schemas.microsoft.com/office/drawing/2014/main" val="754268882"/>
                    </a:ext>
                  </a:extLst>
                </a:gridCol>
              </a:tblGrid>
              <a:tr h="1161217"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Garamond" panose="02020404030301010803" pitchFamily="18" charset="0"/>
                        </a:rPr>
                        <a:t>A felvételi követelmény </a:t>
                      </a:r>
                      <a:r>
                        <a:rPr lang="hu-HU" sz="2000" u="sng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Garamond" panose="02020404030301010803" pitchFamily="18" charset="0"/>
                        </a:rPr>
                        <a:t>bármely</a:t>
                      </a:r>
                      <a:r>
                        <a:rPr lang="hu-HU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Garamond" panose="02020404030301010803" pitchFamily="18" charset="0"/>
                        </a:rPr>
                        <a:t> emelt szintű érettségi vizsgával teljesíthető</a:t>
                      </a:r>
                      <a:endParaRPr lang="hu-HU" sz="20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blipFill>
                      <a:blip r:embed="rId5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b="1" i="0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A felvételi követelmény azonos az érettségi pontok számításához </a:t>
                      </a:r>
                      <a:r>
                        <a:rPr lang="hu-HU" sz="2000" b="1" i="0" u="sng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előírt</a:t>
                      </a:r>
                      <a:r>
                        <a:rPr lang="hu-HU" sz="2000" b="1" i="0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 érettségi vizsgatárggyal</a:t>
                      </a:r>
                      <a:endParaRPr lang="hu-HU" sz="20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Garamond" panose="02020404030301010803" pitchFamily="18" charset="0"/>
                      </a:endParaRPr>
                    </a:p>
                  </a:txBody>
                  <a:tcPr>
                    <a:blipFill>
                      <a:blip r:embed="rId5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974830971"/>
                  </a:ext>
                </a:extLst>
              </a:tr>
              <a:tr h="3503148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sz="220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agrár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sz="220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gazdaságtudományok (alapképzések)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sz="220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informatika,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sz="220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jogi (alapképzések)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sz="220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orvos-</a:t>
                      </a:r>
                      <a:r>
                        <a:rPr lang="hu-HU" sz="2200" baseline="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 és egészségtudomány (alapképzések)</a:t>
                      </a:r>
                      <a:endParaRPr lang="hu-HU" sz="2200" dirty="0" smtClean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sz="220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pedagógusképzés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sz="2200" dirty="0" smtClean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sporttudomány (kivéve edző)</a:t>
                      </a:r>
                    </a:p>
                  </a:txBody>
                  <a:tcPr>
                    <a:blipFill>
                      <a:blip r:embed="rId5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sz="2100" b="0" i="0" kern="120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bölcsészettudomány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sz="2100" b="0" i="0" kern="120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gazdaságtudományok (osztatlan képzés és alkalmazott közgazdaságtan alapszak)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sz="2100" b="0" i="0" kern="120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jogi (osztatlan képzés)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sz="2100" b="0" i="0" kern="120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műszaki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sz="2100" b="0" i="0" kern="120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orvos- és egészségtudomány (osztatlan képzés),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sz="2100" b="0" i="0" kern="120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társadalomtudomány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sz="2100" b="0" i="0" kern="1200" dirty="0" smtClean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természettudomány</a:t>
                      </a:r>
                    </a:p>
                  </a:txBody>
                  <a:tcPr>
                    <a:blipFill>
                      <a:blip r:embed="rId5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6317338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67436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379434513"/>
              </p:ext>
            </p:extLst>
          </p:nvPr>
        </p:nvGraphicFramePr>
        <p:xfrm>
          <a:off x="1810326" y="1403927"/>
          <a:ext cx="6908800" cy="49414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Pluszjel 2"/>
          <p:cNvSpPr/>
          <p:nvPr/>
        </p:nvSpPr>
        <p:spPr>
          <a:xfrm>
            <a:off x="3764234" y="3250475"/>
            <a:ext cx="519050" cy="500478"/>
          </a:xfrm>
          <a:prstGeom prst="mathPlus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LT Std"/>
              <a:ea typeface="+mn-ea"/>
              <a:cs typeface="+mn-cs"/>
            </a:endParaRPr>
          </a:p>
        </p:txBody>
      </p:sp>
      <p:sp>
        <p:nvSpPr>
          <p:cNvPr id="4" name="Pluszjel 3"/>
          <p:cNvSpPr/>
          <p:nvPr/>
        </p:nvSpPr>
        <p:spPr>
          <a:xfrm>
            <a:off x="7459878" y="3374176"/>
            <a:ext cx="519050" cy="500478"/>
          </a:xfrm>
          <a:prstGeom prst="mathPlus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LT Std"/>
              <a:ea typeface="+mn-ea"/>
              <a:cs typeface="+mn-cs"/>
            </a:endParaRPr>
          </a:p>
        </p:txBody>
      </p:sp>
      <p:sp>
        <p:nvSpPr>
          <p:cNvPr id="5" name="Pluszjel 4"/>
          <p:cNvSpPr/>
          <p:nvPr/>
        </p:nvSpPr>
        <p:spPr>
          <a:xfrm>
            <a:off x="3788648" y="4710431"/>
            <a:ext cx="519050" cy="500478"/>
          </a:xfrm>
          <a:prstGeom prst="mathPlus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LT Std"/>
              <a:ea typeface="+mn-ea"/>
              <a:cs typeface="+mn-cs"/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1889759" y="584100"/>
            <a:ext cx="66677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Pontszámítási</a:t>
            </a:r>
            <a:r>
              <a:rPr kumimoji="0" lang="hu-HU" sz="4000" b="1" i="0" u="none" strike="noStrike" kern="1200" cap="none" spc="0" normalizeH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 elvek</a:t>
            </a:r>
            <a:r>
              <a:rPr kumimoji="0" lang="hu-HU" sz="40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1</a:t>
            </a:r>
            <a:endParaRPr kumimoji="0" lang="hu-HU" sz="4000" b="1" i="0" u="none" strike="noStrike" kern="1200" cap="none" spc="0" normalizeH="0" baseline="-2500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86871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89206242"/>
              </p:ext>
            </p:extLst>
          </p:nvPr>
        </p:nvGraphicFramePr>
        <p:xfrm>
          <a:off x="1810326" y="1269207"/>
          <a:ext cx="6908800" cy="54402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4" name="Pluszjel 3"/>
          <p:cNvSpPr/>
          <p:nvPr/>
        </p:nvSpPr>
        <p:spPr>
          <a:xfrm>
            <a:off x="7457681" y="3664395"/>
            <a:ext cx="519050" cy="500478"/>
          </a:xfrm>
          <a:prstGeom prst="mathPlus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LT Std"/>
              <a:ea typeface="+mn-ea"/>
              <a:cs typeface="+mn-cs"/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1889759" y="584100"/>
            <a:ext cx="66677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Pontszámítási elvek</a:t>
            </a:r>
            <a:r>
              <a:rPr lang="hu-HU" sz="4000" b="1" baseline="-25000" dirty="0">
                <a:solidFill>
                  <a:srgbClr val="F79646">
                    <a:lumMod val="50000"/>
                  </a:srgbClr>
                </a:solidFill>
                <a:latin typeface="Garamond" panose="02020404030301010803" pitchFamily="18" charset="0"/>
              </a:rPr>
              <a:t>2</a:t>
            </a:r>
            <a:endParaRPr kumimoji="0" lang="hu-HU" sz="4000" b="1" i="0" u="none" strike="noStrike" kern="1200" cap="none" spc="0" normalizeH="0" baseline="-25000" noProof="0" dirty="0">
              <a:ln>
                <a:noFill/>
              </a:ln>
              <a:solidFill>
                <a:srgbClr val="F79646">
                  <a:lumMod val="50000"/>
                </a:srgbClr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  <p:sp>
        <p:nvSpPr>
          <p:cNvPr id="6" name="Jobbra nyíl 5"/>
          <p:cNvSpPr/>
          <p:nvPr/>
        </p:nvSpPr>
        <p:spPr>
          <a:xfrm rot="5400000">
            <a:off x="3746861" y="3766606"/>
            <a:ext cx="557896" cy="353475"/>
          </a:xfrm>
          <a:prstGeom prst="rightArrow">
            <a:avLst/>
          </a:prstGeom>
          <a:solidFill>
            <a:srgbClr val="00206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927170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149833915"/>
              </p:ext>
            </p:extLst>
          </p:nvPr>
        </p:nvGraphicFramePr>
        <p:xfrm>
          <a:off x="1579418" y="1468582"/>
          <a:ext cx="7093527" cy="48329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Szövegdoboz 2"/>
          <p:cNvSpPr txBox="1"/>
          <p:nvPr/>
        </p:nvSpPr>
        <p:spPr>
          <a:xfrm>
            <a:off x="1889759" y="363531"/>
            <a:ext cx="66677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Többletpontok</a:t>
            </a:r>
            <a:endParaRPr kumimoji="0" lang="hu-HU" sz="4000" b="1" i="0" u="none" strike="noStrike" kern="1200" cap="none" spc="0" normalizeH="0" baseline="0" noProof="0" dirty="0">
              <a:ln>
                <a:noFill/>
              </a:ln>
              <a:solidFill>
                <a:srgbClr val="C0504D">
                  <a:lumMod val="75000"/>
                </a:srgbClr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91739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716181212"/>
              </p:ext>
            </p:extLst>
          </p:nvPr>
        </p:nvGraphicFramePr>
        <p:xfrm>
          <a:off x="1579418" y="1209964"/>
          <a:ext cx="7093527" cy="5091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Szövegdoboz 2"/>
          <p:cNvSpPr txBox="1"/>
          <p:nvPr/>
        </p:nvSpPr>
        <p:spPr>
          <a:xfrm>
            <a:off x="1889759" y="400477"/>
            <a:ext cx="66677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Többletpontok</a:t>
            </a:r>
            <a:r>
              <a:rPr kumimoji="0" lang="hu-HU" sz="40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2</a:t>
            </a:r>
            <a:endParaRPr kumimoji="0" lang="hu-HU" sz="4000" b="1" i="0" u="none" strike="noStrike" kern="1200" cap="none" spc="0" normalizeH="0" baseline="-2500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11927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ábláza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3816405"/>
              </p:ext>
            </p:extLst>
          </p:nvPr>
        </p:nvGraphicFramePr>
        <p:xfrm>
          <a:off x="2461951" y="1939636"/>
          <a:ext cx="5523346" cy="37989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1673">
                  <a:extLst>
                    <a:ext uri="{9D8B030D-6E8A-4147-A177-3AD203B41FA5}">
                      <a16:colId xmlns:a16="http://schemas.microsoft.com/office/drawing/2014/main" val="3253985426"/>
                    </a:ext>
                  </a:extLst>
                </a:gridCol>
                <a:gridCol w="2761673">
                  <a:extLst>
                    <a:ext uri="{9D8B030D-6E8A-4147-A177-3AD203B41FA5}">
                      <a16:colId xmlns:a16="http://schemas.microsoft.com/office/drawing/2014/main" val="1087451953"/>
                    </a:ext>
                  </a:extLst>
                </a:gridCol>
              </a:tblGrid>
              <a:tr h="565266"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smtClean="0">
                          <a:latin typeface="Garamond" panose="02020404030301010803" pitchFamily="18" charset="0"/>
                        </a:rPr>
                        <a:t>Képzés</a:t>
                      </a:r>
                      <a:endParaRPr lang="hu-HU" sz="20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smtClean="0">
                          <a:latin typeface="Garamond" panose="02020404030301010803" pitchFamily="18" charset="0"/>
                        </a:rPr>
                        <a:t>Állami ösztöndíjas min</a:t>
                      </a:r>
                      <a:r>
                        <a:rPr lang="hu-HU" sz="2000" baseline="0" dirty="0" smtClean="0">
                          <a:latin typeface="Garamond" panose="02020404030301010803" pitchFamily="18" charset="0"/>
                        </a:rPr>
                        <a:t> ponthatár </a:t>
                      </a:r>
                      <a:r>
                        <a:rPr lang="hu-HU" sz="2000" dirty="0" smtClean="0">
                          <a:latin typeface="Garamond" panose="02020404030301010803" pitchFamily="18" charset="0"/>
                        </a:rPr>
                        <a:t>2021</a:t>
                      </a:r>
                      <a:endParaRPr lang="hu-HU" sz="20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4739804"/>
                  </a:ext>
                </a:extLst>
              </a:tr>
              <a:tr h="565266">
                <a:tc>
                  <a:txBody>
                    <a:bodyPr/>
                    <a:lstStyle/>
                    <a:p>
                      <a:r>
                        <a:rPr lang="hu-HU" sz="2000" dirty="0" smtClean="0">
                          <a:latin typeface="Garamond" panose="02020404030301010803" pitchFamily="18" charset="0"/>
                        </a:rPr>
                        <a:t>Gazdaságtudományi alapképzések</a:t>
                      </a:r>
                      <a:endParaRPr lang="hu-HU" sz="20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smtClean="0">
                          <a:latin typeface="Garamond" panose="02020404030301010803" pitchFamily="18" charset="0"/>
                        </a:rPr>
                        <a:t>400</a:t>
                      </a:r>
                      <a:endParaRPr lang="hu-HU" sz="20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5757353"/>
                  </a:ext>
                </a:extLst>
              </a:tr>
              <a:tr h="565266">
                <a:tc>
                  <a:txBody>
                    <a:bodyPr/>
                    <a:lstStyle/>
                    <a:p>
                      <a:r>
                        <a:rPr lang="hu-HU" sz="2000" dirty="0" smtClean="0">
                          <a:latin typeface="Garamond" panose="02020404030301010803" pitchFamily="18" charset="0"/>
                        </a:rPr>
                        <a:t>Pszichológia</a:t>
                      </a:r>
                      <a:endParaRPr lang="hu-HU" sz="20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smtClean="0">
                          <a:latin typeface="Garamond" panose="02020404030301010803" pitchFamily="18" charset="0"/>
                        </a:rPr>
                        <a:t>400</a:t>
                      </a:r>
                      <a:endParaRPr lang="hu-HU" sz="20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3881404"/>
                  </a:ext>
                </a:extLst>
              </a:tr>
              <a:tr h="565266">
                <a:tc>
                  <a:txBody>
                    <a:bodyPr/>
                    <a:lstStyle/>
                    <a:p>
                      <a:r>
                        <a:rPr lang="hu-HU" sz="2000" dirty="0" smtClean="0">
                          <a:latin typeface="Garamond" panose="02020404030301010803" pitchFamily="18" charset="0"/>
                        </a:rPr>
                        <a:t>Kommunikáció és médiatudomány</a:t>
                      </a:r>
                      <a:endParaRPr lang="hu-HU" sz="20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smtClean="0">
                          <a:latin typeface="Garamond" panose="02020404030301010803" pitchFamily="18" charset="0"/>
                        </a:rPr>
                        <a:t>400</a:t>
                      </a:r>
                      <a:endParaRPr lang="hu-HU" sz="20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5926825"/>
                  </a:ext>
                </a:extLst>
              </a:tr>
              <a:tr h="565266">
                <a:tc>
                  <a:txBody>
                    <a:bodyPr/>
                    <a:lstStyle/>
                    <a:p>
                      <a:r>
                        <a:rPr lang="hu-HU" sz="2000" dirty="0" smtClean="0">
                          <a:latin typeface="Garamond" panose="02020404030301010803" pitchFamily="18" charset="0"/>
                        </a:rPr>
                        <a:t>Nemzetközi tanulmányok</a:t>
                      </a:r>
                      <a:endParaRPr lang="hu-HU" sz="20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smtClean="0">
                          <a:latin typeface="Garamond" panose="02020404030301010803" pitchFamily="18" charset="0"/>
                        </a:rPr>
                        <a:t>320</a:t>
                      </a:r>
                      <a:endParaRPr lang="hu-HU" sz="20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3107131"/>
                  </a:ext>
                </a:extLst>
              </a:tr>
              <a:tr h="565266">
                <a:tc>
                  <a:txBody>
                    <a:bodyPr/>
                    <a:lstStyle/>
                    <a:p>
                      <a:r>
                        <a:rPr lang="hu-HU" sz="2000" dirty="0" smtClean="0">
                          <a:latin typeface="Garamond" panose="02020404030301010803" pitchFamily="18" charset="0"/>
                        </a:rPr>
                        <a:t>Általános</a:t>
                      </a:r>
                      <a:r>
                        <a:rPr lang="hu-HU" sz="2000" baseline="0" dirty="0" smtClean="0">
                          <a:latin typeface="Garamond" panose="02020404030301010803" pitchFamily="18" charset="0"/>
                        </a:rPr>
                        <a:t> orvos/fogorvos</a:t>
                      </a:r>
                      <a:endParaRPr lang="hu-HU" sz="20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smtClean="0">
                          <a:latin typeface="Garamond" panose="02020404030301010803" pitchFamily="18" charset="0"/>
                        </a:rPr>
                        <a:t>380</a:t>
                      </a:r>
                      <a:endParaRPr lang="hu-HU" sz="20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5180542"/>
                  </a:ext>
                </a:extLst>
              </a:tr>
            </a:tbl>
          </a:graphicData>
        </a:graphic>
      </p:graphicFrame>
      <p:sp>
        <p:nvSpPr>
          <p:cNvPr id="3" name="Szövegdoboz 2"/>
          <p:cNvSpPr txBox="1"/>
          <p:nvPr/>
        </p:nvSpPr>
        <p:spPr>
          <a:xfrm>
            <a:off x="1889759" y="911438"/>
            <a:ext cx="66677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Kiemelt szakok</a:t>
            </a:r>
            <a:endParaRPr kumimoji="0" lang="hu-HU" sz="40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87617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1784838" y="274638"/>
            <a:ext cx="6901962" cy="1143000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2318" y="507867"/>
            <a:ext cx="7266651" cy="5618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593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4848</TotalTime>
  <Words>436</Words>
  <Application>Microsoft Office PowerPoint</Application>
  <PresentationFormat>Diavetítés a képernyőre (4:3 oldalarány)</PresentationFormat>
  <Paragraphs>129</Paragraphs>
  <Slides>15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8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15</vt:i4>
      </vt:variant>
    </vt:vector>
  </HeadingPairs>
  <TitlesOfParts>
    <vt:vector size="24" baseType="lpstr">
      <vt:lpstr>Arial</vt:lpstr>
      <vt:lpstr>Calibri</vt:lpstr>
      <vt:lpstr>Garamond</vt:lpstr>
      <vt:lpstr>Gill Sans MT Pro Bold</vt:lpstr>
      <vt:lpstr>Gill Sans MT Pro Medium</vt:lpstr>
      <vt:lpstr>Helvetica LT Std</vt:lpstr>
      <vt:lpstr>Times New Roman</vt:lpstr>
      <vt:lpstr>Wingdings</vt:lpstr>
      <vt:lpstr>Office Theme</vt:lpstr>
      <vt:lpstr>Felvételi információk 2021.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A magyar állami ösztöndíjas életút</vt:lpstr>
      <vt:lpstr>Ha nem szerzek oklevelet…</vt:lpstr>
      <vt:lpstr>„Rövid munka”</vt:lpstr>
      <vt:lpstr>„Rövid munka2”</vt:lpstr>
      <vt:lpstr>HÖSZ - GYÍK</vt:lpstr>
      <vt:lpstr>Információk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pj</dc:creator>
  <cp:lastModifiedBy>Németh Péter</cp:lastModifiedBy>
  <cp:revision>93</cp:revision>
  <dcterms:created xsi:type="dcterms:W3CDTF">2011-03-29T08:32:47Z</dcterms:created>
  <dcterms:modified xsi:type="dcterms:W3CDTF">2021-05-04T05:37:46Z</dcterms:modified>
</cp:coreProperties>
</file>