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"/>
  </p:notesMasterIdLst>
  <p:sldIdLst>
    <p:sldId id="270" r:id="rId2"/>
    <p:sldId id="328" r:id="rId3"/>
    <p:sldId id="323" r:id="rId4"/>
    <p:sldId id="684" r:id="rId5"/>
  </p:sldIdLst>
  <p:sldSz cx="9144000" cy="6858000" type="screen4x3"/>
  <p:notesSz cx="6858000" cy="9144000"/>
  <p:defaultTextStyle>
    <a:defPPr>
      <a:defRPr lang="hu-H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21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>
            <a:extLst>
              <a:ext uri="{FF2B5EF4-FFF2-40B4-BE49-F238E27FC236}">
                <a16:creationId xmlns:a16="http://schemas.microsoft.com/office/drawing/2014/main" id="{99EDB77C-DE70-4421-A8A3-45B3392E664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2AA72220-35F9-49B3-B4BC-1AF0538D4058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1F3A51F2-575F-4639-A5D3-8AAC7468D3A2}" type="datetimeFigureOut">
              <a:rPr lang="hu-HU"/>
              <a:pPr>
                <a:defRPr/>
              </a:pPr>
              <a:t>2023.12.15.</a:t>
            </a:fld>
            <a:endParaRPr lang="hu-HU"/>
          </a:p>
        </p:txBody>
      </p:sp>
      <p:sp>
        <p:nvSpPr>
          <p:cNvPr id="4" name="Diakép helye 3">
            <a:extLst>
              <a:ext uri="{FF2B5EF4-FFF2-40B4-BE49-F238E27FC236}">
                <a16:creationId xmlns:a16="http://schemas.microsoft.com/office/drawing/2014/main" id="{8F844D44-EC0F-439B-9D5E-F37AFEEC5F7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hu-HU" noProof="0"/>
          </a:p>
        </p:txBody>
      </p:sp>
      <p:sp>
        <p:nvSpPr>
          <p:cNvPr id="5" name="Jegyzetek helye 4">
            <a:extLst>
              <a:ext uri="{FF2B5EF4-FFF2-40B4-BE49-F238E27FC236}">
                <a16:creationId xmlns:a16="http://schemas.microsoft.com/office/drawing/2014/main" id="{D4A06D49-A4AE-42D2-BA97-903AE37696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noProof="0"/>
              <a:t>Mintaszöveg szerkesztése</a:t>
            </a:r>
          </a:p>
          <a:p>
            <a:pPr lvl="1"/>
            <a:r>
              <a:rPr lang="hu-HU" noProof="0"/>
              <a:t>Második szint</a:t>
            </a:r>
          </a:p>
          <a:p>
            <a:pPr lvl="2"/>
            <a:r>
              <a:rPr lang="hu-HU" noProof="0"/>
              <a:t>Harmadik szint</a:t>
            </a:r>
          </a:p>
          <a:p>
            <a:pPr lvl="3"/>
            <a:r>
              <a:rPr lang="hu-HU" noProof="0"/>
              <a:t>Negyedik szint</a:t>
            </a:r>
          </a:p>
          <a:p>
            <a:pPr lvl="4"/>
            <a:r>
              <a:rPr lang="hu-HU" noProof="0"/>
              <a:t>Ötödik szint</a:t>
            </a:r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43A74640-942E-44A5-9DCC-43800318B29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706C263F-0B4C-49AB-A8DA-7C31ACB0A52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67A672EF-0048-422D-96C7-68BE970EA8A3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>
            <a:extLst>
              <a:ext uri="{FF2B5EF4-FFF2-40B4-BE49-F238E27FC236}">
                <a16:creationId xmlns:a16="http://schemas.microsoft.com/office/drawing/2014/main" id="{CF4FD9BC-E5CE-49E6-B5B2-609440839DEF}"/>
              </a:ext>
            </a:extLst>
          </p:cNvPr>
          <p:cNvSpPr/>
          <p:nvPr/>
        </p:nvSpPr>
        <p:spPr>
          <a:xfrm>
            <a:off x="3175" y="6400800"/>
            <a:ext cx="9140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0E582727-79AD-4046-9DA0-705A08A5A8E9}"/>
              </a:ext>
            </a:extLst>
          </p:cNvPr>
          <p:cNvSpPr/>
          <p:nvPr/>
        </p:nvSpPr>
        <p:spPr>
          <a:xfrm>
            <a:off x="0" y="6334125"/>
            <a:ext cx="9142413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8">
            <a:extLst>
              <a:ext uri="{FF2B5EF4-FFF2-40B4-BE49-F238E27FC236}">
                <a16:creationId xmlns:a16="http://schemas.microsoft.com/office/drawing/2014/main" id="{E5B66C0D-F349-47ED-899B-872E0965EDFE}"/>
              </a:ext>
            </a:extLst>
          </p:cNvPr>
          <p:cNvCxnSpPr/>
          <p:nvPr/>
        </p:nvCxnSpPr>
        <p:spPr>
          <a:xfrm>
            <a:off x="906463" y="4343400"/>
            <a:ext cx="7405687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/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hu-HU"/>
              <a:t>Alcím mintájának szerkesztése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00F3350C-6598-423A-BAA3-2C568C9235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532147-A8B1-427E-AF91-026BFFBECC88}" type="datetimeFigureOut">
              <a:rPr lang="hu-HU"/>
              <a:pPr>
                <a:defRPr/>
              </a:pPr>
              <a:t>2023.12.15.</a:t>
            </a:fld>
            <a:endParaRPr lang="hu-HU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CA3E2F0-2636-4CC1-A34A-06C71CFF2F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59721FA-23A9-49CF-898E-8F9324980D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B31151-8F53-4E03-ACB1-2988E15547E4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12170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6C61CC-17AE-4A1C-ACFE-3C07671185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78BE5A-FEEC-4C3E-B574-A4F768222C7D}" type="datetimeFigureOut">
              <a:rPr lang="hu-HU"/>
              <a:pPr>
                <a:defRPr/>
              </a:pPr>
              <a:t>2023.12.15.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513B78-E3DC-4289-B787-FA660E019A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F2AF65-B280-438A-AA58-94DC41D8A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9E7384-34DC-418B-97CA-CEE9316BC9C7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70061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>
            <a:extLst>
              <a:ext uri="{FF2B5EF4-FFF2-40B4-BE49-F238E27FC236}">
                <a16:creationId xmlns:a16="http://schemas.microsoft.com/office/drawing/2014/main" id="{797CFC45-2288-44C9-A630-9C326066A6A6}"/>
              </a:ext>
            </a:extLst>
          </p:cNvPr>
          <p:cNvSpPr/>
          <p:nvPr/>
        </p:nvSpPr>
        <p:spPr>
          <a:xfrm>
            <a:off x="3175" y="6400800"/>
            <a:ext cx="9140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CE1797C6-6F22-4B99-A1D0-622BD4D90970}"/>
              </a:ext>
            </a:extLst>
          </p:cNvPr>
          <p:cNvSpPr/>
          <p:nvPr/>
        </p:nvSpPr>
        <p:spPr>
          <a:xfrm>
            <a:off x="0" y="6334125"/>
            <a:ext cx="9142413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7513A650-4E84-4367-BB4A-5B1FDC94A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047B2E-B28B-4C55-A39D-9610EB3CB509}" type="datetimeFigureOut">
              <a:rPr lang="hu-HU"/>
              <a:pPr>
                <a:defRPr/>
              </a:pPr>
              <a:t>2023.12.15.</a:t>
            </a:fld>
            <a:endParaRPr lang="hu-HU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39ED47A9-7323-4B0E-99D4-003B5CB75E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D0435C54-2538-46D9-B794-4BDD210B0B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DE3A19-21F2-4101-BD55-411D74336589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07322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776718-7400-4C8F-B048-5FE9D58B8E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A9174F-9699-499C-BB72-CDBE715D0511}" type="datetimeFigureOut">
              <a:rPr lang="hu-HU"/>
              <a:pPr>
                <a:defRPr/>
              </a:pPr>
              <a:t>2023.12.15.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74026E-116C-459B-A1E5-CF4FC07991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6962D1-4921-4D21-9FCB-C7498F6EDE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82ED46-6648-44F5-A9D3-975EB93A2783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93994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>
            <a:extLst>
              <a:ext uri="{FF2B5EF4-FFF2-40B4-BE49-F238E27FC236}">
                <a16:creationId xmlns:a16="http://schemas.microsoft.com/office/drawing/2014/main" id="{095225D6-65E3-4A68-8427-3B39911538ED}"/>
              </a:ext>
            </a:extLst>
          </p:cNvPr>
          <p:cNvSpPr/>
          <p:nvPr/>
        </p:nvSpPr>
        <p:spPr>
          <a:xfrm>
            <a:off x="3175" y="6400800"/>
            <a:ext cx="9140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01D5AC18-93CD-4754-84A8-5AC810B8F777}"/>
              </a:ext>
            </a:extLst>
          </p:cNvPr>
          <p:cNvSpPr/>
          <p:nvPr/>
        </p:nvSpPr>
        <p:spPr>
          <a:xfrm>
            <a:off x="0" y="6334125"/>
            <a:ext cx="9142413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8">
            <a:extLst>
              <a:ext uri="{FF2B5EF4-FFF2-40B4-BE49-F238E27FC236}">
                <a16:creationId xmlns:a16="http://schemas.microsoft.com/office/drawing/2014/main" id="{0817B20F-5D58-4D93-A9FC-1164864B515B}"/>
              </a:ext>
            </a:extLst>
          </p:cNvPr>
          <p:cNvCxnSpPr/>
          <p:nvPr/>
        </p:nvCxnSpPr>
        <p:spPr>
          <a:xfrm>
            <a:off x="906463" y="4343400"/>
            <a:ext cx="7405687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Ctr="0"/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89787FB1-A92E-4D59-87B1-FD9219DA8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761B0A-C988-499A-8FAF-CB1D52415750}" type="datetimeFigureOut">
              <a:rPr lang="hu-HU"/>
              <a:pPr>
                <a:defRPr/>
              </a:pPr>
              <a:t>2023.12.15.</a:t>
            </a:fld>
            <a:endParaRPr lang="hu-HU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B6DDB5E-2210-452D-AA6A-83569071B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5BB1243-E35F-4899-9666-7D0A01F87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5FA3A1-CDE9-4FD0-9FAD-C5C938881949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3322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D75F425-6DC0-4E27-B026-DB4CA58A6E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5C7153-2892-4884-BA81-C93A20E3614D}" type="datetimeFigureOut">
              <a:rPr lang="hu-HU"/>
              <a:pPr>
                <a:defRPr/>
              </a:pPr>
              <a:t>2023.12.15.</a:t>
            </a:fld>
            <a:endParaRPr lang="hu-HU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168E4AD-C538-4C90-898F-7B3ED09CF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979DDE4-1967-4E6A-B87E-C5843DDAF5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774CAC-1BDA-4797-B9FC-7C8A5CF4BC53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86444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37820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37820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4AE21C3E-C30E-423F-9132-2BEE8BF0E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510683-F915-41B0-8D4E-3001FBE327F6}" type="datetimeFigureOut">
              <a:rPr lang="hu-HU"/>
              <a:pPr>
                <a:defRPr/>
              </a:pPr>
              <a:t>2023.12.15.</a:t>
            </a:fld>
            <a:endParaRPr lang="hu-HU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977700C8-3812-4DB1-A461-FDD00A9966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EF86055-301A-4626-B838-2072210F82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02CD5B-FF26-4B34-BB2D-E0836A60AF85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71083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E9B4D03B-81F9-4C7D-8772-2A2500870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3338DB-263E-4646-903D-551018916180}" type="datetimeFigureOut">
              <a:rPr lang="hu-HU"/>
              <a:pPr>
                <a:defRPr/>
              </a:pPr>
              <a:t>2023.12.15.</a:t>
            </a:fld>
            <a:endParaRPr lang="hu-HU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B5F2B3E0-99C4-4A00-A0A0-3CDF1C2C56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F7556B50-0F83-4D6F-AEDC-2355DD10A9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E8E863-51F0-477C-9613-51B882CAA6FC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57905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E648D5BB-6DD3-4AC3-BC2A-BAD6A85141F0}"/>
              </a:ext>
            </a:extLst>
          </p:cNvPr>
          <p:cNvSpPr/>
          <p:nvPr/>
        </p:nvSpPr>
        <p:spPr>
          <a:xfrm>
            <a:off x="3175" y="6400800"/>
            <a:ext cx="9140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FCE613F-6C6F-4521-B756-658BEC90290C}"/>
              </a:ext>
            </a:extLst>
          </p:cNvPr>
          <p:cNvSpPr/>
          <p:nvPr/>
        </p:nvSpPr>
        <p:spPr>
          <a:xfrm>
            <a:off x="0" y="6334125"/>
            <a:ext cx="9142413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Date Placeholder 6">
            <a:extLst>
              <a:ext uri="{FF2B5EF4-FFF2-40B4-BE49-F238E27FC236}">
                <a16:creationId xmlns:a16="http://schemas.microsoft.com/office/drawing/2014/main" id="{578C0AAC-FF1B-492F-BBA7-4CAF03E1A7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98A057-5B43-4E3C-A6DC-79D8CE265BA4}" type="datetimeFigureOut">
              <a:rPr lang="hu-HU"/>
              <a:pPr>
                <a:defRPr/>
              </a:pPr>
              <a:t>2023.12.15.</a:t>
            </a:fld>
            <a:endParaRPr lang="hu-HU"/>
          </a:p>
        </p:txBody>
      </p:sp>
      <p:sp>
        <p:nvSpPr>
          <p:cNvPr id="5" name="Footer Placeholder 7">
            <a:extLst>
              <a:ext uri="{FF2B5EF4-FFF2-40B4-BE49-F238E27FC236}">
                <a16:creationId xmlns:a16="http://schemas.microsoft.com/office/drawing/2014/main" id="{08E79D90-7416-4604-AB12-439EA5036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Slide Number Placeholder 8">
            <a:extLst>
              <a:ext uri="{FF2B5EF4-FFF2-40B4-BE49-F238E27FC236}">
                <a16:creationId xmlns:a16="http://schemas.microsoft.com/office/drawing/2014/main" id="{797D7AB4-322A-4E15-BD84-B61BE28E24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0E7614-4CE4-4ABA-A84D-DF2B7EBADF21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06751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8B9BFBC7-CAFF-4980-9F4D-4D7A0B86CEC7}"/>
              </a:ext>
            </a:extLst>
          </p:cNvPr>
          <p:cNvSpPr/>
          <p:nvPr/>
        </p:nvSpPr>
        <p:spPr>
          <a:xfrm>
            <a:off x="0" y="0"/>
            <a:ext cx="3038475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BB6959B0-D9F0-4B26-AA29-566F03467E84}"/>
              </a:ext>
            </a:extLst>
          </p:cNvPr>
          <p:cNvSpPr/>
          <p:nvPr/>
        </p:nvSpPr>
        <p:spPr>
          <a:xfrm>
            <a:off x="3030538" y="0"/>
            <a:ext cx="4762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/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2C170094-49DB-454B-81CB-761AFD86E00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49250" y="6459538"/>
            <a:ext cx="1963738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EAD3DC9A-6F7A-478E-A4A5-211800571917}" type="datetimeFigureOut">
              <a:rPr lang="hu-HU"/>
              <a:pPr>
                <a:defRPr/>
              </a:pPr>
              <a:t>2023.12.15.</a:t>
            </a:fld>
            <a:endParaRPr lang="hu-HU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14B8689E-678C-402A-A4A6-3AF9427ED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00450" y="6459538"/>
            <a:ext cx="3486150" cy="365125"/>
          </a:xfrm>
        </p:spPr>
        <p:txBody>
          <a:bodyPr/>
          <a:lstStyle>
            <a:lvl1pPr algn="l">
              <a:defRPr>
                <a:solidFill>
                  <a:srgbClr val="455F51"/>
                </a:solidFill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01FE66BF-DBB4-4765-96D6-ACD24CA005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455F51"/>
                </a:solidFill>
              </a:defRPr>
            </a:lvl1pPr>
          </a:lstStyle>
          <a:p>
            <a:pPr>
              <a:defRPr/>
            </a:pPr>
            <a:fld id="{2937D32D-54D1-4E23-8769-47C271B44778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85759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E2849907-5395-44A8-9AC9-86DA6276283A}"/>
              </a:ext>
            </a:extLst>
          </p:cNvPr>
          <p:cNvSpPr/>
          <p:nvPr/>
        </p:nvSpPr>
        <p:spPr>
          <a:xfrm>
            <a:off x="0" y="4953000"/>
            <a:ext cx="9142413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CAF605DD-AE5B-478D-9FA4-7FF8B32E84BD}"/>
              </a:ext>
            </a:extLst>
          </p:cNvPr>
          <p:cNvSpPr/>
          <p:nvPr/>
        </p:nvSpPr>
        <p:spPr>
          <a:xfrm>
            <a:off x="0" y="4914900"/>
            <a:ext cx="9142413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5234" cy="822960"/>
          </a:xfrm>
        </p:spPr>
        <p:txBody>
          <a:bodyPr tIns="0" bIns="0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hu-HU" noProof="0"/>
              <a:t>Kép beszúrásához kattintson az ikonra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50198613-8662-4D90-A260-D364923780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1A8FB1-BA32-4737-806C-8E3A2A947363}" type="datetimeFigureOut">
              <a:rPr lang="hu-HU"/>
              <a:pPr>
                <a:defRPr/>
              </a:pPr>
              <a:t>2023.12.15.</a:t>
            </a:fld>
            <a:endParaRPr lang="hu-HU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D2361FEB-2388-4038-A9C6-F3B2E56280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693248D4-89A1-4B4C-BE6F-A4B891B084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4D7784-5F82-41EB-97EC-A6729D3ED107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47612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0E826D5-E0DD-4BB2-98D8-C29F32ECFA5B}"/>
              </a:ext>
            </a:extLst>
          </p:cNvPr>
          <p:cNvSpPr/>
          <p:nvPr/>
        </p:nvSpPr>
        <p:spPr>
          <a:xfrm>
            <a:off x="0" y="6400800"/>
            <a:ext cx="9144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82FABBD-45B8-423E-86B8-AD37B42D40A6}"/>
              </a:ext>
            </a:extLst>
          </p:cNvPr>
          <p:cNvSpPr/>
          <p:nvPr/>
        </p:nvSpPr>
        <p:spPr>
          <a:xfrm>
            <a:off x="0" y="6334125"/>
            <a:ext cx="9144000" cy="666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2322E3A-1D75-40BD-B92D-B8267D7942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325" y="287338"/>
            <a:ext cx="7543800" cy="144938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1029" name="Text Placeholder 2">
            <a:extLst>
              <a:ext uri="{FF2B5EF4-FFF2-40B4-BE49-F238E27FC236}">
                <a16:creationId xmlns:a16="http://schemas.microsoft.com/office/drawing/2014/main" id="{D4CECF77-0D7D-4FB4-895B-2ADE59D88FA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22325" y="1846263"/>
            <a:ext cx="7543800" cy="402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/>
              <a:t>Mintaszöveg szerkesztése</a:t>
            </a:r>
          </a:p>
          <a:p>
            <a:pPr lvl="1"/>
            <a:r>
              <a:rPr lang="hu-HU" altLang="hu-HU"/>
              <a:t>Második szint</a:t>
            </a:r>
          </a:p>
          <a:p>
            <a:pPr lvl="2"/>
            <a:r>
              <a:rPr lang="hu-HU" altLang="hu-HU"/>
              <a:t>Harmadik szint</a:t>
            </a:r>
          </a:p>
          <a:p>
            <a:pPr lvl="3"/>
            <a:r>
              <a:rPr lang="hu-HU" altLang="hu-HU"/>
              <a:t>Negyedik szint</a:t>
            </a:r>
          </a:p>
          <a:p>
            <a:pPr lvl="4"/>
            <a:r>
              <a:rPr lang="hu-HU" altLang="hu-HU"/>
              <a:t>Ötödik szint</a:t>
            </a:r>
            <a:endParaRPr lang="en-US" altLang="hu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3946B2-CB67-46A6-B506-57BA6AC8A6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22325" y="6459538"/>
            <a:ext cx="1854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A1B5910D-84FD-4166-8726-796532D2F56F}" type="datetimeFigureOut">
              <a:rPr lang="hu-HU"/>
              <a:pPr>
                <a:defRPr/>
              </a:pPr>
              <a:t>2023.12.15.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5E87F9-5838-4932-ABB4-55C140FA6B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65425" y="6459538"/>
            <a:ext cx="36163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 cap="all" baseline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50C0D3-F20C-4A3D-B58C-EF631FFD7F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424738" y="6459538"/>
            <a:ext cx="9842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5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194B06B5-A919-4BB7-BAE4-428A846B0751}" type="slidenum">
              <a:rPr lang="hu-HU"/>
              <a:pPr>
                <a:defRPr/>
              </a:pPr>
              <a:t>‹#›</a:t>
            </a:fld>
            <a:endParaRPr lang="hu-HU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956E73D-011E-4966-B5CB-26CD53B149F6}"/>
              </a:ext>
            </a:extLst>
          </p:cNvPr>
          <p:cNvCxnSpPr/>
          <p:nvPr/>
        </p:nvCxnSpPr>
        <p:spPr>
          <a:xfrm>
            <a:off x="895350" y="1738313"/>
            <a:ext cx="7475538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1" r:id="rId2"/>
    <p:sldLayoutId id="2147483817" r:id="rId3"/>
    <p:sldLayoutId id="2147483812" r:id="rId4"/>
    <p:sldLayoutId id="2147483813" r:id="rId5"/>
    <p:sldLayoutId id="2147483814" r:id="rId6"/>
    <p:sldLayoutId id="2147483818" r:id="rId7"/>
    <p:sldLayoutId id="2147483819" r:id="rId8"/>
    <p:sldLayoutId id="2147483820" r:id="rId9"/>
    <p:sldLayoutId id="2147483815" r:id="rId10"/>
    <p:sldLayoutId id="2147483821" r:id="rId11"/>
  </p:sldLayoutIdLst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 kern="1200" spc="-50">
          <a:solidFill>
            <a:srgbClr val="404040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9pPr>
    </p:titleStyle>
    <p:bodyStyle>
      <a:lvl1pPr marL="90488" indent="-90488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404040"/>
          </a:solidFill>
          <a:latin typeface="+mn-lt"/>
          <a:ea typeface="+mn-ea"/>
          <a:cs typeface="+mn-cs"/>
        </a:defRPr>
      </a:lvl1pPr>
      <a:lvl2pPr marL="38258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kern="1200">
          <a:solidFill>
            <a:srgbClr val="404040"/>
          </a:solidFill>
          <a:latin typeface="+mn-lt"/>
          <a:ea typeface="+mn-ea"/>
          <a:cs typeface="+mn-cs"/>
        </a:defRPr>
      </a:lvl2pPr>
      <a:lvl3pPr marL="56673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749300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rgbClr val="404040"/>
          </a:solidFill>
          <a:latin typeface="+mn-lt"/>
          <a:ea typeface="+mn-ea"/>
          <a:cs typeface="+mn-cs"/>
        </a:defRPr>
      </a:lvl4pPr>
      <a:lvl5pPr marL="931863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o2.earth/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59A415D3-5996-498C-B0C5-82195311C60A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800100" y="534988"/>
            <a:ext cx="7543800" cy="814387"/>
          </a:xfrm>
        </p:spPr>
        <p:txBody>
          <a:bodyPr/>
          <a:lstStyle/>
          <a:p>
            <a:pPr algn="ctr">
              <a:defRPr/>
            </a:pPr>
            <a:r>
              <a:rPr lang="hu-HU" altLang="hu-HU" sz="4400" dirty="0">
                <a:solidFill>
                  <a:schemeClr val="tx1"/>
                </a:solidFill>
              </a:rPr>
              <a:t>Szén-dioxid légköri mérések 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833F9270-FEFE-45CE-8D36-E2C628182618}"/>
              </a:ext>
            </a:extLst>
          </p:cNvPr>
          <p:cNvSpPr>
            <a:spLocks noGrp="1" noRot="1"/>
          </p:cNvSpPr>
          <p:nvPr>
            <p:ph type="body" idx="1"/>
          </p:nvPr>
        </p:nvSpPr>
        <p:spPr>
          <a:xfrm>
            <a:off x="212725" y="2835275"/>
            <a:ext cx="8718550" cy="4022725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hu-HU" altLang="hu-HU" sz="2800" dirty="0">
                <a:solidFill>
                  <a:schemeClr val="tx1"/>
                </a:solidFill>
              </a:rPr>
              <a:t>1958-tól rendszeres mérések: Mauna </a:t>
            </a:r>
            <a:r>
              <a:rPr lang="hu-HU" altLang="hu-HU" sz="2800" dirty="0" err="1">
                <a:solidFill>
                  <a:schemeClr val="tx1"/>
                </a:solidFill>
              </a:rPr>
              <a:t>Loa</a:t>
            </a:r>
            <a:r>
              <a:rPr lang="hu-HU" altLang="hu-HU" sz="2800" dirty="0">
                <a:solidFill>
                  <a:schemeClr val="tx1"/>
                </a:solidFill>
              </a:rPr>
              <a:t> obszervatórium, természetes környezetben.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u-HU" altLang="hu-HU" sz="2800" dirty="0">
                <a:solidFill>
                  <a:schemeClr val="tx1"/>
                </a:solidFill>
              </a:rPr>
              <a:t> Csendes-óceánból kiemelkedő vulkanikus eredetű szigeten 3397 m magasságban</a:t>
            </a:r>
          </a:p>
        </p:txBody>
      </p:sp>
      <p:sp>
        <p:nvSpPr>
          <p:cNvPr id="21508" name="Szövegdoboz 3">
            <a:extLst>
              <a:ext uri="{FF2B5EF4-FFF2-40B4-BE49-F238E27FC236}">
                <a16:creationId xmlns:a16="http://schemas.microsoft.com/office/drawing/2014/main" id="{3E69D040-566A-42E7-A5F0-6533B07232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750" y="6338888"/>
            <a:ext cx="8412163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hu-HU" altLang="hu-HU" sz="2800" dirty="0">
                <a:solidFill>
                  <a:schemeClr val="bg1"/>
                </a:solidFill>
              </a:rPr>
              <a:t>szén-dioxid a légkörben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Kép 1">
            <a:extLst>
              <a:ext uri="{FF2B5EF4-FFF2-40B4-BE49-F238E27FC236}">
                <a16:creationId xmlns:a16="http://schemas.microsoft.com/office/drawing/2014/main" id="{33EF31DF-7716-46D3-9428-F2241A4546CB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79375"/>
            <a:ext cx="9144000" cy="620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1" name="Szövegdoboz 3">
            <a:extLst>
              <a:ext uri="{FF2B5EF4-FFF2-40B4-BE49-F238E27FC236}">
                <a16:creationId xmlns:a16="http://schemas.microsoft.com/office/drawing/2014/main" id="{6CAF906E-439E-424E-9F05-FC4A6B7CA6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750" y="6338888"/>
            <a:ext cx="8412163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hu-HU" altLang="hu-HU" sz="2800">
                <a:solidFill>
                  <a:schemeClr val="bg1"/>
                </a:solidFill>
              </a:rPr>
              <a:t>Hawai - sziget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BC1CD87C-BE80-418E-AE12-F473BB36A8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14313"/>
            <a:ext cx="77724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hu-HU" altLang="hu-HU" sz="4400">
                <a:solidFill>
                  <a:schemeClr val="tx2"/>
                </a:solidFill>
                <a:latin typeface="Arial" panose="020B0604020202020204" pitchFamily="34" charset="0"/>
              </a:rPr>
              <a:t>Széndioxid koncentráció</a:t>
            </a:r>
            <a:endParaRPr lang="en-US" altLang="hu-HU" sz="4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pic>
        <p:nvPicPr>
          <p:cNvPr id="24579" name="Picture 4" descr="Mauna Loa">
            <a:extLst>
              <a:ext uri="{FF2B5EF4-FFF2-40B4-BE49-F238E27FC236}">
                <a16:creationId xmlns:a16="http://schemas.microsoft.com/office/drawing/2014/main" id="{DABF4E37-522F-45EF-B294-CB5F753BA5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331913" y="1057275"/>
            <a:ext cx="6480175" cy="438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0" name="Téglalap 4">
            <a:extLst>
              <a:ext uri="{FF2B5EF4-FFF2-40B4-BE49-F238E27FC236}">
                <a16:creationId xmlns:a16="http://schemas.microsoft.com/office/drawing/2014/main" id="{E13C4223-A57C-4C56-9F1B-6B0BF19A16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65350" y="5616575"/>
            <a:ext cx="48133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hu-HU" altLang="hu-HU" b="1"/>
              <a:t>Mérés: </a:t>
            </a:r>
            <a:r>
              <a:rPr lang="en-US" altLang="hu-HU" b="1"/>
              <a:t>Mauna Loa Observatory (195</a:t>
            </a:r>
            <a:r>
              <a:rPr lang="hu-HU" altLang="hu-HU" b="1"/>
              <a:t>8</a:t>
            </a:r>
            <a:r>
              <a:rPr lang="en-US" altLang="hu-HU" b="1"/>
              <a:t> – present)</a:t>
            </a:r>
            <a:endParaRPr lang="hu-HU" altLang="hu-HU"/>
          </a:p>
        </p:txBody>
      </p:sp>
      <p:sp>
        <p:nvSpPr>
          <p:cNvPr id="24581" name="Szövegdoboz 3">
            <a:extLst>
              <a:ext uri="{FF2B5EF4-FFF2-40B4-BE49-F238E27FC236}">
                <a16:creationId xmlns:a16="http://schemas.microsoft.com/office/drawing/2014/main" id="{104DD439-6BAE-47F2-9E80-E3A5813FC0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750" y="6338888"/>
            <a:ext cx="8412163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hu-HU" altLang="hu-HU" sz="2800" dirty="0">
                <a:solidFill>
                  <a:schemeClr val="bg1"/>
                </a:solidFill>
              </a:rPr>
              <a:t>Mauna </a:t>
            </a:r>
            <a:r>
              <a:rPr lang="hu-HU" altLang="hu-HU" sz="2800" dirty="0" err="1">
                <a:solidFill>
                  <a:schemeClr val="bg1"/>
                </a:solidFill>
              </a:rPr>
              <a:t>Loa</a:t>
            </a:r>
            <a:r>
              <a:rPr lang="hu-HU" altLang="hu-HU" sz="2800" dirty="0">
                <a:solidFill>
                  <a:schemeClr val="bg1"/>
                </a:solidFill>
              </a:rPr>
              <a:t> széndioxid koncentráció mérés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ép 1">
            <a:extLst>
              <a:ext uri="{FF2B5EF4-FFF2-40B4-BE49-F238E27FC236}">
                <a16:creationId xmlns:a16="http://schemas.microsoft.com/office/drawing/2014/main" id="{AB8957CD-5BB1-4865-8F87-BF1D4BF61A19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5619262"/>
          </a:xfrm>
          <a:prstGeom prst="rect">
            <a:avLst/>
          </a:prstGeom>
        </p:spPr>
      </p:pic>
      <p:sp>
        <p:nvSpPr>
          <p:cNvPr id="3" name="Szövegdoboz 3">
            <a:extLst>
              <a:ext uri="{FF2B5EF4-FFF2-40B4-BE49-F238E27FC236}">
                <a16:creationId xmlns:a16="http://schemas.microsoft.com/office/drawing/2014/main" id="{C6DB9D70-8457-44A9-9073-6E03DF11FF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750" y="6338888"/>
            <a:ext cx="8412163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hu-HU" altLang="hu-HU" sz="2800" dirty="0">
                <a:solidFill>
                  <a:schemeClr val="bg1"/>
                </a:solidFill>
              </a:rPr>
              <a:t>szén-dioxid a légkörben</a:t>
            </a:r>
          </a:p>
        </p:txBody>
      </p:sp>
      <p:sp>
        <p:nvSpPr>
          <p:cNvPr id="4" name="Téglalap 3">
            <a:extLst>
              <a:ext uri="{FF2B5EF4-FFF2-40B4-BE49-F238E27FC236}">
                <a16:creationId xmlns:a16="http://schemas.microsoft.com/office/drawing/2014/main" id="{C22CD418-3A8F-4A52-AB49-4065CDA62C09}"/>
              </a:ext>
            </a:extLst>
          </p:cNvPr>
          <p:cNvSpPr/>
          <p:nvPr/>
        </p:nvSpPr>
        <p:spPr>
          <a:xfrm>
            <a:off x="158750" y="5794409"/>
            <a:ext cx="24876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>
                <a:hlinkClick r:id="rId3"/>
              </a:rPr>
              <a:t>https://www.co2.earth/</a:t>
            </a:r>
            <a:r>
              <a:rPr lang="hu-H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82802730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ktív">
  <a:themeElements>
    <a:clrScheme name="Retrospektív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ktív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ív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2805</TotalTime>
  <Words>58</Words>
  <Application>Microsoft Office PowerPoint</Application>
  <PresentationFormat>Diavetítés a képernyőre (4:3 oldalarány)</PresentationFormat>
  <Paragraphs>10</Paragraphs>
  <Slides>4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Wingdings</vt:lpstr>
      <vt:lpstr>Retrospektív</vt:lpstr>
      <vt:lpstr>Szén-dioxid légköri mérések </vt:lpstr>
      <vt:lpstr>PowerPoint-bemutató</vt:lpstr>
      <vt:lpstr>PowerPoint-bemutató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Elektromágneses színkép</dc:title>
  <dc:creator>1</dc:creator>
  <cp:lastModifiedBy>Dr. Németh László</cp:lastModifiedBy>
  <cp:revision>219</cp:revision>
  <dcterms:created xsi:type="dcterms:W3CDTF">2015-05-18T05:27:04Z</dcterms:created>
  <dcterms:modified xsi:type="dcterms:W3CDTF">2023-12-15T05:54:04Z</dcterms:modified>
</cp:coreProperties>
</file>