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374" r:id="rId2"/>
    <p:sldId id="269" r:id="rId3"/>
    <p:sldId id="422" r:id="rId4"/>
    <p:sldId id="421" r:id="rId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9EDB77C-DE70-4421-A8A3-45B3392E6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AA72220-35F9-49B3-B4BC-1AF0538D40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3A51F2-575F-4639-A5D3-8AAC7468D3A2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8F844D44-EC0F-439B-9D5E-F37AFEEC5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D4A06D49-A4AE-42D2-BA97-903AE3769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A74640-942E-44A5-9DCC-43800318B2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06C263F-0B4C-49AB-A8DA-7C31ACB0A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A672EF-0048-422D-96C7-68BE970EA8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1EDD89A-D7C1-4435-9B2C-DB7F67E30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429609-4CA2-4604-AC1C-6ED14FF5D027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 altLang="hu-HU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70D208D-B681-4679-9300-6C6E2D960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7713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40651D2-5F3F-4EF4-91B8-E527D91AE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32" tIns="45065" rIns="90132" bIns="450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4FD9BC-E5CE-49E6-B5B2-609440839DEF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582727-79AD-4046-9DA0-705A08A5A8E9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E5B66C0D-F349-47ED-899B-872E0965EDFE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F3350C-6598-423A-BAA3-2C568C92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2147-A8B1-427E-AF91-026BFFBECC88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A3E2F0-2636-4CC1-A34A-06C71CFF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9721FA-23A9-49CF-898E-8F932498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1151-8F53-4E03-ACB1-2988E15547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17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C61CC-17AE-4A1C-ACFE-3C076711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BE5A-FEEC-4C3E-B574-A4F768222C7D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13B78-E3DC-4289-B787-FA660E01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AF65-B280-438A-AA58-94DC41D8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7384-34DC-418B-97CA-CEE9316BC9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06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97CFC45-2288-44C9-A630-9C326066A6A6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E1797C6-6F22-4B99-A1D0-622BD4D9097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13A650-4E84-4367-BB4A-5B1FDC94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7B2E-B28B-4C55-A39D-9610EB3CB509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9ED47A9-7323-4B0E-99D4-003B5CB7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435C54-2538-46D9-B794-4BDD210B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3A19-21F2-4101-BD55-411D743365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32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76718-7400-4C8F-B048-5FE9D58B8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174F-9699-499C-BB72-CDBE715D0511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026E-116C-459B-A1E5-CF4FC079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62D1-4921-4D21-9FCB-C7498F6E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ED46-6648-44F5-A9D3-975EB93A27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99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95225D6-65E3-4A68-8427-3B39911538ED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D5AC18-93CD-4754-84A8-5AC810B8F77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0817B20F-5D58-4D93-A9FC-1164864B515B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787FB1-A92E-4D59-87B1-FD9219DA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1B0A-C988-499A-8FAF-CB1D52415750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6DDB5E-2210-452D-AA6A-83569071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BB1243-E35F-4899-9666-7D0A01F8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FA3A1-CDE9-4FD0-9FAD-C5C9388819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2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75F425-6DC0-4E27-B026-DB4CA58A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7153-2892-4884-BA81-C93A20E3614D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68E4AD-C538-4C90-898F-7B3ED09C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79DDE4-1967-4E6A-B87E-C5843DDA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4CAC-1BDA-4797-B9FC-7C8A5CF4BC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44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E21C3E-C30E-423F-9132-2BEE8BF0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0683-F915-41B0-8D4E-3001FBE327F6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7700C8-3812-4DB1-A461-FDD00A99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F86055-301A-4626-B838-2072210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CD5B-FF26-4B34-BB2D-E0836A60AF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108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9B4D03B-81F9-4C7D-8772-2A250087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38DB-263E-4646-903D-551018916180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F2B3E0-99C4-4A00-A0A0-3CDF1C2C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556B50-0F83-4D6F-AEDC-2355DD10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E863-51F0-477C-9613-51B882CAA6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90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48D5BB-6DD3-4AC3-BC2A-BAD6A85141F0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CE613F-6C6F-4521-B756-658BEC90290C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78C0AAC-FF1B-492F-BBA7-4CAF03E1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A057-5B43-4E3C-A6DC-79D8CE265BA4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8E79D90-7416-4604-AB12-439EA503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97D7AB4-322A-4E15-BD84-B61BE28E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7614-4CE4-4ABA-A84D-DF2B7EBADF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75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9BFBC7-CAFF-4980-9F4D-4D7A0B86CEC7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B6959B0-D9F0-4B26-AA29-566F03467E84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C170094-49DB-454B-81CB-761AFD86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AD3DC9A-6F7A-478E-A4A5-211800571917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4B8689E-678C-402A-A4A6-3AF9427E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1FE66BF-DBB4-4765-96D6-ACD24CA0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fld id="{2937D32D-54D1-4E23-8769-47C271B447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75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849907-5395-44A8-9AC9-86DA6276283A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AF605DD-AE5B-478D-9FA4-7FF8B32E84BD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0198613-8662-4D90-A260-D3649237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8FB1-BA32-4737-806C-8E3A2A947363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2361FEB-2388-4038-A9C6-F3B2E562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93248D4-89A1-4B4C-BE6F-A4B891B0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7784-5F82-41EB-97EC-A6729D3ED1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61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E826D5-E0DD-4BB2-98D8-C29F32ECFA5B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FABBD-45B8-423E-86B8-AD37B42D40A6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22E3A-1D75-40BD-B92D-B8267D79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4CECF77-0D7D-4FB4-895B-2ADE59D88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46B2-CB67-46A6-B506-57BA6AC8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1B5910D-84FD-4166-8726-796532D2F56F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87F9-5838-4932-ABB4-55C140FA6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0C0D3-F20C-4A3D-B58C-EF631FFD7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4B06B5-A919-4BB7-BAE4-428A846B07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56E73D-011E-4966-B5CB-26CD53B149F6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1" r:id="rId2"/>
    <p:sldLayoutId id="2147483817" r:id="rId3"/>
    <p:sldLayoutId id="2147483812" r:id="rId4"/>
    <p:sldLayoutId id="2147483813" r:id="rId5"/>
    <p:sldLayoutId id="2147483814" r:id="rId6"/>
    <p:sldLayoutId id="2147483818" r:id="rId7"/>
    <p:sldLayoutId id="2147483819" r:id="rId8"/>
    <p:sldLayoutId id="2147483820" r:id="rId9"/>
    <p:sldLayoutId id="2147483815" r:id="rId10"/>
    <p:sldLayoutId id="214748382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zonewatch.gsfc.nasa.gov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jbvf12pf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CCF1E474-6990-4862-9211-2B9B451C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4" y="1867733"/>
            <a:ext cx="65801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CA" altLang="hu-HU" sz="1800" dirty="0">
                <a:cs typeface="Arial" panose="020B0604020202020204" pitchFamily="34" charset="0"/>
              </a:rPr>
              <a:t>1923</a:t>
            </a:r>
            <a:r>
              <a:rPr lang="hu-HU" altLang="hu-HU" sz="1800" dirty="0">
                <a:cs typeface="Arial" panose="020B0604020202020204" pitchFamily="34" charset="0"/>
              </a:rPr>
              <a:t>-ban készítette az első</a:t>
            </a:r>
            <a:r>
              <a:rPr lang="en-CA" altLang="hu-HU" sz="1800" dirty="0">
                <a:cs typeface="Arial" panose="020B0604020202020204" pitchFamily="34" charset="0"/>
              </a:rPr>
              <a:t> Dobson </a:t>
            </a:r>
            <a:r>
              <a:rPr lang="hu-HU" altLang="hu-HU" sz="1800" dirty="0">
                <a:cs typeface="Arial" panose="020B0604020202020204" pitchFamily="34" charset="0"/>
              </a:rPr>
              <a:t>Ó</a:t>
            </a:r>
            <a:r>
              <a:rPr lang="en-CA" altLang="hu-HU" sz="1800" dirty="0" err="1">
                <a:cs typeface="Arial" panose="020B0604020202020204" pitchFamily="34" charset="0"/>
              </a:rPr>
              <a:t>zon</a:t>
            </a:r>
            <a:r>
              <a:rPr lang="en-CA" altLang="hu-HU" sz="1800" dirty="0">
                <a:cs typeface="Arial" panose="020B0604020202020204" pitchFamily="34" charset="0"/>
              </a:rPr>
              <a:t> </a:t>
            </a:r>
            <a:r>
              <a:rPr lang="en-CA" altLang="hu-HU" sz="1800" dirty="0" err="1">
                <a:cs typeface="Arial" panose="020B0604020202020204" pitchFamily="34" charset="0"/>
              </a:rPr>
              <a:t>Spe</a:t>
            </a:r>
            <a:r>
              <a:rPr lang="hu-HU" altLang="hu-HU" sz="1800" dirty="0">
                <a:cs typeface="Arial" panose="020B0604020202020204" pitchFamily="34" charset="0"/>
              </a:rPr>
              <a:t>k</a:t>
            </a:r>
            <a:r>
              <a:rPr lang="en-CA" altLang="hu-HU" sz="1800" dirty="0" err="1">
                <a:cs typeface="Arial" panose="020B0604020202020204" pitchFamily="34" charset="0"/>
              </a:rPr>
              <a:t>trom</a:t>
            </a:r>
            <a:r>
              <a:rPr lang="hu-HU" altLang="hu-HU" sz="1800" dirty="0">
                <a:cs typeface="Arial" panose="020B0604020202020204" pitchFamily="34" charset="0"/>
              </a:rPr>
              <a:t>é</a:t>
            </a:r>
            <a:r>
              <a:rPr lang="en-CA" altLang="hu-HU" sz="1800" dirty="0" err="1">
                <a:cs typeface="Arial" panose="020B0604020202020204" pitchFamily="34" charset="0"/>
              </a:rPr>
              <a:t>ter</a:t>
            </a:r>
            <a:r>
              <a:rPr lang="hu-HU" altLang="hu-HU" sz="1800" dirty="0">
                <a:cs typeface="Arial" panose="020B0604020202020204" pitchFamily="34" charset="0"/>
              </a:rPr>
              <a:t>t</a:t>
            </a:r>
            <a:r>
              <a:rPr lang="en-CA" altLang="hu-HU" sz="1800" dirty="0">
                <a:cs typeface="Arial" panose="020B0604020202020204" pitchFamily="34" charset="0"/>
              </a:rPr>
              <a:t>, </a:t>
            </a:r>
            <a:r>
              <a:rPr lang="hu-HU" altLang="hu-HU" sz="1800" dirty="0">
                <a:cs typeface="Arial" panose="020B0604020202020204" pitchFamily="34" charset="0"/>
              </a:rPr>
              <a:t>amelyet 1931-re fejlesztett végleges formájára</a:t>
            </a:r>
            <a:r>
              <a:rPr lang="hu-HU" altLang="hu-HU" sz="1800" dirty="0"/>
              <a:t> </a:t>
            </a:r>
            <a:r>
              <a:rPr lang="hu-HU" altLang="hu-HU" sz="1800" dirty="0">
                <a:cs typeface="Arial" panose="020B0604020202020204" pitchFamily="34" charset="0"/>
              </a:rPr>
              <a:t>- még jelenleg is </a:t>
            </a:r>
            <a:r>
              <a:rPr lang="hu-HU" altLang="hu-HU" sz="1800">
                <a:cs typeface="Arial" panose="020B0604020202020204" pitchFamily="34" charset="0"/>
              </a:rPr>
              <a:t>világszerte használatban </a:t>
            </a:r>
            <a:r>
              <a:rPr lang="hu-HU" altLang="hu-HU" sz="1800" dirty="0">
                <a:cs typeface="Arial" panose="020B0604020202020204" pitchFamily="34" charset="0"/>
              </a:rPr>
              <a:t>van és &gt;150 berendezés alkotta rendszer végez napi méréseket.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>
                <a:cs typeface="Arial" panose="020B0604020202020204" pitchFamily="34" charset="0"/>
              </a:rPr>
              <a:t>A berendezés két UV hullámhosszon méri az intenzitást.</a:t>
            </a:r>
            <a:r>
              <a:rPr lang="en-CA" altLang="hu-HU" sz="1800" dirty="0">
                <a:cs typeface="Arial" panose="020B0604020202020204" pitchFamily="34" charset="0"/>
              </a:rPr>
              <a:t> </a:t>
            </a:r>
            <a:r>
              <a:rPr lang="hu-HU" altLang="hu-HU" sz="1800" dirty="0"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hu-HU" altLang="hu-HU" sz="1800" dirty="0">
                <a:cs typeface="Arial" panose="020B0604020202020204" pitchFamily="34" charset="0"/>
              </a:rPr>
              <a:t>Az egyik mérés olyan hullámhosszon történik, amelyen az ózon nem, a másik olyan hullámhosszon amelyen az ózon abszorbeálja az UV sugárzást.</a:t>
            </a:r>
            <a:r>
              <a:rPr lang="en-CA" altLang="hu-HU" sz="1800" dirty="0">
                <a:cs typeface="Arial" panose="020B0604020202020204" pitchFamily="34" charset="0"/>
              </a:rPr>
              <a:t> 	</a:t>
            </a:r>
            <a:endParaRPr lang="en-US" altLang="hu-HU" sz="1800" dirty="0">
              <a:cs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2962CC6-37A9-4E23-8D0E-925E16216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4" y="302597"/>
            <a:ext cx="88630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CA" altLang="hu-HU" sz="1800" u="sng" dirty="0">
                <a:cs typeface="Arial" panose="020B0604020202020204" pitchFamily="34" charset="0"/>
              </a:rPr>
              <a:t>Dobson </a:t>
            </a:r>
            <a:r>
              <a:rPr lang="hu-HU" altLang="hu-HU" sz="1800" u="sng" dirty="0">
                <a:cs typeface="Arial" panose="020B0604020202020204" pitchFamily="34" charset="0"/>
              </a:rPr>
              <a:t>Egység</a:t>
            </a:r>
            <a:endParaRPr lang="en-CA" altLang="hu-HU" sz="1800" u="sng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CA" altLang="hu-HU" sz="1800" dirty="0">
                <a:cs typeface="Arial" panose="020B0604020202020204" pitchFamily="34" charset="0"/>
              </a:rPr>
              <a:t>1 Dobson </a:t>
            </a:r>
            <a:r>
              <a:rPr lang="hu-HU" altLang="hu-HU" sz="1800" dirty="0">
                <a:cs typeface="Arial" panose="020B0604020202020204" pitchFamily="34" charset="0"/>
              </a:rPr>
              <a:t>Egység (</a:t>
            </a:r>
            <a:r>
              <a:rPr lang="en-CA" altLang="hu-HU" sz="1800" dirty="0">
                <a:cs typeface="Arial" panose="020B0604020202020204" pitchFamily="34" charset="0"/>
              </a:rPr>
              <a:t>Unit</a:t>
            </a:r>
            <a:r>
              <a:rPr lang="hu-HU" altLang="hu-HU" sz="1800" dirty="0">
                <a:cs typeface="Arial" panose="020B0604020202020204" pitchFamily="34" charset="0"/>
              </a:rPr>
              <a:t>)</a:t>
            </a:r>
            <a:r>
              <a:rPr lang="en-CA" altLang="hu-HU" sz="1800" dirty="0">
                <a:cs typeface="Arial" panose="020B0604020202020204" pitchFamily="34" charset="0"/>
              </a:rPr>
              <a:t> (DU) 0</a:t>
            </a:r>
            <a:r>
              <a:rPr lang="hu-HU" altLang="hu-HU" sz="1800" dirty="0">
                <a:cs typeface="Arial" panose="020B0604020202020204" pitchFamily="34" charset="0"/>
              </a:rPr>
              <a:t>,</a:t>
            </a:r>
            <a:r>
              <a:rPr lang="en-CA" altLang="hu-HU" sz="1800" dirty="0">
                <a:cs typeface="Arial" panose="020B0604020202020204" pitchFamily="34" charset="0"/>
              </a:rPr>
              <a:t>01 mm </a:t>
            </a:r>
            <a:r>
              <a:rPr lang="hu-HU" altLang="hu-HU" sz="1800" dirty="0"/>
              <a:t>ózon </a:t>
            </a:r>
            <a:r>
              <a:rPr lang="hu-HU" altLang="hu-HU" sz="1800" dirty="0">
                <a:cs typeface="Arial" panose="020B0604020202020204" pitchFamily="34" charset="0"/>
              </a:rPr>
              <a:t>rétegvastagság</a:t>
            </a:r>
            <a:r>
              <a:rPr lang="en-CA" altLang="hu-HU" sz="1800" dirty="0">
                <a:cs typeface="Arial" panose="020B0604020202020204" pitchFamily="34" charset="0"/>
              </a:rPr>
              <a:t> (standard </a:t>
            </a:r>
            <a:r>
              <a:rPr lang="hu-HU" altLang="hu-HU" sz="1800" dirty="0">
                <a:cs typeface="Arial" panose="020B0604020202020204" pitchFamily="34" charset="0"/>
              </a:rPr>
              <a:t>hőmérsékleten</a:t>
            </a:r>
            <a:r>
              <a:rPr lang="en-CA" altLang="hu-HU" sz="1800" dirty="0">
                <a:cs typeface="Arial" panose="020B0604020202020204" pitchFamily="34" charset="0"/>
              </a:rPr>
              <a:t> </a:t>
            </a:r>
            <a:r>
              <a:rPr lang="hu-HU" altLang="hu-HU" sz="1800" dirty="0">
                <a:cs typeface="Arial" panose="020B0604020202020204" pitchFamily="34" charset="0"/>
              </a:rPr>
              <a:t>és</a:t>
            </a:r>
            <a:r>
              <a:rPr lang="en-CA" altLang="hu-HU" sz="1800" dirty="0">
                <a:cs typeface="Arial" panose="020B0604020202020204" pitchFamily="34" charset="0"/>
              </a:rPr>
              <a:t> </a:t>
            </a:r>
            <a:r>
              <a:rPr lang="hu-HU" altLang="hu-HU" sz="1800" dirty="0">
                <a:cs typeface="Arial" panose="020B0604020202020204" pitchFamily="34" charset="0"/>
              </a:rPr>
              <a:t>nyomáson</a:t>
            </a:r>
            <a:r>
              <a:rPr lang="en-CA" altLang="hu-HU" sz="1800" dirty="0">
                <a:cs typeface="Arial" panose="020B0604020202020204" pitchFamily="34" charset="0"/>
              </a:rPr>
              <a:t>)</a:t>
            </a:r>
            <a:r>
              <a:rPr lang="hu-HU" altLang="hu-HU" sz="1800" dirty="0"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CA" altLang="hu-HU" sz="1800" dirty="0" err="1">
                <a:cs typeface="Arial" panose="020B0604020202020204" pitchFamily="34" charset="0"/>
              </a:rPr>
              <a:t>normál</a:t>
            </a:r>
            <a:r>
              <a:rPr lang="en-CA" altLang="hu-HU" sz="1800" dirty="0">
                <a:cs typeface="Arial" panose="020B0604020202020204" pitchFamily="34" charset="0"/>
              </a:rPr>
              <a:t> </a:t>
            </a:r>
            <a:r>
              <a:rPr lang="hu-HU" altLang="hu-HU" sz="1800" dirty="0">
                <a:cs typeface="Arial" panose="020B0604020202020204" pitchFamily="34" charset="0"/>
              </a:rPr>
              <a:t>tartomány</a:t>
            </a:r>
            <a:r>
              <a:rPr lang="en-CA" altLang="hu-HU" sz="1800" dirty="0">
                <a:cs typeface="Arial" panose="020B0604020202020204" pitchFamily="34" charset="0"/>
              </a:rPr>
              <a:t> 300</a:t>
            </a:r>
            <a:r>
              <a:rPr lang="hu-HU" altLang="hu-HU" sz="1800" dirty="0">
                <a:cs typeface="Arial" panose="020B0604020202020204" pitchFamily="34" charset="0"/>
              </a:rPr>
              <a:t>-</a:t>
            </a:r>
            <a:r>
              <a:rPr lang="hu-HU" altLang="hu-HU" sz="1800" dirty="0" err="1">
                <a:cs typeface="Arial" panose="020B0604020202020204" pitchFamily="34" charset="0"/>
              </a:rPr>
              <a:t>tól</a:t>
            </a:r>
            <a:r>
              <a:rPr lang="en-CA" altLang="hu-HU" sz="1800" dirty="0">
                <a:cs typeface="Arial" panose="020B0604020202020204" pitchFamily="34" charset="0"/>
              </a:rPr>
              <a:t> 500 Dobson </a:t>
            </a:r>
            <a:r>
              <a:rPr lang="hu-HU" altLang="hu-HU" sz="1800" dirty="0">
                <a:cs typeface="Arial" panose="020B0604020202020204" pitchFamily="34" charset="0"/>
              </a:rPr>
              <a:t>egység</a:t>
            </a:r>
            <a:endParaRPr lang="en-CA" altLang="hu-HU" sz="1800" dirty="0">
              <a:cs typeface="Arial" panose="020B0604020202020204" pitchFamily="34" charset="0"/>
            </a:endParaRPr>
          </a:p>
        </p:txBody>
      </p:sp>
      <p:pic>
        <p:nvPicPr>
          <p:cNvPr id="27652" name="Picture 3" descr="gmbdobson">
            <a:extLst>
              <a:ext uri="{FF2B5EF4-FFF2-40B4-BE49-F238E27FC236}">
                <a16:creationId xmlns:a16="http://schemas.microsoft.com/office/drawing/2014/main" id="{87266A9F-78B2-4D4D-9CA8-C166D28D1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44" y="1817072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Szövegdoboz 1">
            <a:extLst>
              <a:ext uri="{FF2B5EF4-FFF2-40B4-BE49-F238E27FC236}">
                <a16:creationId xmlns:a16="http://schemas.microsoft.com/office/drawing/2014/main" id="{4ABD465E-9301-43AE-B1EB-49FEF4067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781" y="3853834"/>
            <a:ext cx="224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/>
              <a:t> </a:t>
            </a:r>
            <a:r>
              <a:rPr lang="en-CA" altLang="hu-HU" sz="1800">
                <a:cs typeface="Arial" panose="020B0604020202020204" pitchFamily="34" charset="0"/>
              </a:rPr>
              <a:t>G.M.B. Dobson 1936</a:t>
            </a:r>
            <a:r>
              <a:rPr lang="en-CA" altLang="hu-HU" sz="1800">
                <a:cs typeface="Times New Roman" panose="02020603050405020304" pitchFamily="18" charset="0"/>
              </a:rPr>
              <a:t> </a:t>
            </a:r>
            <a:endParaRPr lang="hu-HU" altLang="hu-HU" sz="1800"/>
          </a:p>
        </p:txBody>
      </p:sp>
      <p:pic>
        <p:nvPicPr>
          <p:cNvPr id="27654" name="Kép 5">
            <a:extLst>
              <a:ext uri="{FF2B5EF4-FFF2-40B4-BE49-F238E27FC236}">
                <a16:creationId xmlns:a16="http://schemas.microsoft.com/office/drawing/2014/main" id="{3591C3D4-DE41-42EE-9477-4A7DC847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93" y="4735621"/>
            <a:ext cx="4476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A8F538E4-0EAD-440A-8E93-30EB75286DEA}"/>
              </a:ext>
            </a:extLst>
          </p:cNvPr>
          <p:cNvSpPr/>
          <p:nvPr/>
        </p:nvSpPr>
        <p:spPr>
          <a:xfrm>
            <a:off x="353679" y="6370737"/>
            <a:ext cx="2127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>
                <a:solidFill>
                  <a:schemeClr val="bg1"/>
                </a:solidFill>
              </a:rPr>
              <a:t>Dobson</a:t>
            </a:r>
            <a:r>
              <a:rPr lang="hu-HU" sz="2400" dirty="0">
                <a:solidFill>
                  <a:schemeClr val="bg1"/>
                </a:solidFill>
              </a:rPr>
              <a:t> Egység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">
            <a:extLst>
              <a:ext uri="{FF2B5EF4-FFF2-40B4-BE49-F238E27FC236}">
                <a16:creationId xmlns:a16="http://schemas.microsoft.com/office/drawing/2014/main" id="{72D4E7B8-FA68-4ADE-A1B0-3C982CAE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8" b="10544"/>
          <a:stretch>
            <a:fillRect/>
          </a:stretch>
        </p:blipFill>
        <p:spPr bwMode="auto">
          <a:xfrm>
            <a:off x="1295400" y="0"/>
            <a:ext cx="660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8EC3982-3A63-4EF5-9A85-373AC0603306}"/>
              </a:ext>
            </a:extLst>
          </p:cNvPr>
          <p:cNvSpPr/>
          <p:nvPr/>
        </p:nvSpPr>
        <p:spPr>
          <a:xfrm>
            <a:off x="596466" y="5770251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2"/>
              </a:rPr>
              <a:t>https://ozonewatch.gsfc.nasa.gov/</a:t>
            </a:r>
            <a:r>
              <a:rPr lang="hu-HU" dirty="0"/>
              <a:t>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7A2276C-E980-4267-B3BE-349148AD1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"/>
            <a:ext cx="9144000" cy="5371816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807C49A5-3939-4A51-B126-37548068F0AC}"/>
              </a:ext>
            </a:extLst>
          </p:cNvPr>
          <p:cNvSpPr/>
          <p:nvPr/>
        </p:nvSpPr>
        <p:spPr>
          <a:xfrm>
            <a:off x="321207" y="6398534"/>
            <a:ext cx="3431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ozone over the Antarctic pole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ép 1">
            <a:extLst>
              <a:ext uri="{FF2B5EF4-FFF2-40B4-BE49-F238E27FC236}">
                <a16:creationId xmlns:a16="http://schemas.microsoft.com/office/drawing/2014/main" id="{982D9660-624D-471C-89B7-45B2752C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897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églalap 2">
            <a:extLst>
              <a:ext uri="{FF2B5EF4-FFF2-40B4-BE49-F238E27FC236}">
                <a16:creationId xmlns:a16="http://schemas.microsoft.com/office/drawing/2014/main" id="{62D6B1D5-AFA6-4634-A47D-917A21B9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317500"/>
            <a:ext cx="5383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3200">
                <a:hlinkClick r:id="rId3"/>
              </a:rPr>
              <a:t>https://youtu.be/nnjbvf12pfU</a:t>
            </a:r>
            <a:r>
              <a:rPr lang="hu-HU" altLang="hu-HU" sz="3200"/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136</Words>
  <Application>Microsoft Office PowerPoint</Application>
  <PresentationFormat>Diavetítés a képernyőre (4:3 oldalarány)</PresentationFormat>
  <Paragraphs>12</Paragraphs>
  <Slides>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Retrospektív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Németh László</dc:creator>
  <cp:lastModifiedBy>Dr. Németh László</cp:lastModifiedBy>
  <cp:revision>38</cp:revision>
  <dcterms:created xsi:type="dcterms:W3CDTF">2019-05-09T20:05:13Z</dcterms:created>
  <dcterms:modified xsi:type="dcterms:W3CDTF">2023-12-15T06:38:56Z</dcterms:modified>
</cp:coreProperties>
</file>