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701" r:id="rId2"/>
    <p:sldId id="705" r:id="rId3"/>
    <p:sldId id="693" r:id="rId4"/>
    <p:sldId id="699" r:id="rId5"/>
    <p:sldId id="700" r:id="rId6"/>
    <p:sldId id="704" r:id="rId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9EDB77C-DE70-4421-A8A3-45B3392E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AA72220-35F9-49B3-B4BC-1AF0538D40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3A51F2-575F-4639-A5D3-8AAC7468D3A2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8F844D44-EC0F-439B-9D5E-F37AFEEC5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D4A06D49-A4AE-42D2-BA97-903AE3769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A74640-942E-44A5-9DCC-43800318B2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6C263F-0B4C-49AB-A8DA-7C31ACB0A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A672EF-0048-422D-96C7-68BE970EA8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4FD9BC-E5CE-49E6-B5B2-609440839DE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582727-79AD-4046-9DA0-705A08A5A8E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5B66C0D-F349-47ED-899B-872E0965EDFE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F3350C-6598-423A-BAA3-2C568C92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2147-A8B1-427E-AF91-026BFFBECC88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3E2F0-2636-4CC1-A34A-06C71CFF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721FA-23A9-49CF-898E-8F932498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1151-8F53-4E03-ACB1-2988E15547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1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C61CC-17AE-4A1C-ACFE-3C076711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BE5A-FEEC-4C3E-B574-A4F768222C7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3B78-E3DC-4289-B787-FA660E01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AF65-B280-438A-AA58-94DC41D8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7384-34DC-418B-97CA-CEE9316BC9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06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97CFC45-2288-44C9-A630-9C326066A6A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E1797C6-6F22-4B99-A1D0-622BD4D9097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3A650-4E84-4367-BB4A-5B1FDC94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7B2E-B28B-4C55-A39D-9610EB3CB50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ED47A9-7323-4B0E-99D4-003B5CB7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435C54-2538-46D9-B794-4BDD210B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3A19-21F2-4101-BD55-411D743365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32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76718-7400-4C8F-B048-5FE9D58B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174F-9699-499C-BB72-CDBE715D0511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026E-116C-459B-A1E5-CF4FC079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62D1-4921-4D21-9FCB-C7498F6E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ED46-6648-44F5-A9D3-975EB93A27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99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95225D6-65E3-4A68-8427-3B39911538E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D5AC18-93CD-4754-84A8-5AC810B8F77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817B20F-5D58-4D93-A9FC-1164864B515B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787FB1-A92E-4D59-87B1-FD9219DA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1B0A-C988-499A-8FAF-CB1D5241575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6DDB5E-2210-452D-AA6A-83569071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BB1243-E35F-4899-9666-7D0A01F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A3A1-CDE9-4FD0-9FAD-C5C9388819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2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75F425-6DC0-4E27-B026-DB4CA58A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7153-2892-4884-BA81-C93A20E3614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68E4AD-C538-4C90-898F-7B3ED09C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79DDE4-1967-4E6A-B87E-C5843DDA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4CAC-1BDA-4797-B9FC-7C8A5CF4BC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44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E21C3E-C30E-423F-9132-2BEE8BF0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0683-F915-41B0-8D4E-3001FBE327F6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7700C8-3812-4DB1-A461-FDD00A99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F86055-301A-4626-B838-2072210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CD5B-FF26-4B34-BB2D-E0836A60AF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0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B4D03B-81F9-4C7D-8772-2A250087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38DB-263E-4646-903D-55101891618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F2B3E0-99C4-4A00-A0A0-3CDF1C2C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556B50-0F83-4D6F-AEDC-2355DD1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E863-51F0-477C-9613-51B882CAA6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90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48D5BB-6DD3-4AC3-BC2A-BAD6A85141F0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CE613F-6C6F-4521-B756-658BEC90290C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78C0AAC-FF1B-492F-BBA7-4CAF03E1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A057-5B43-4E3C-A6DC-79D8CE265BA4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8E79D90-7416-4604-AB12-439EA503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97D7AB4-322A-4E15-BD84-B61BE28E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7614-4CE4-4ABA-A84D-DF2B7EBADF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75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9BFBC7-CAFF-4980-9F4D-4D7A0B86CEC7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6959B0-D9F0-4B26-AA29-566F03467E84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C170094-49DB-454B-81CB-761AFD86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AD3DC9A-6F7A-478E-A4A5-211800571917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4B8689E-678C-402A-A4A6-3AF9427E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FE66BF-DBB4-4765-96D6-ACD24CA0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fld id="{2937D32D-54D1-4E23-8769-47C271B447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75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849907-5395-44A8-9AC9-86DA6276283A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AF605DD-AE5B-478D-9FA4-7FF8B32E84BD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0198613-8662-4D90-A260-D3649237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8FB1-BA32-4737-806C-8E3A2A947363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361FEB-2388-4038-A9C6-F3B2E562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93248D4-89A1-4B4C-BE6F-A4B891B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7784-5F82-41EB-97EC-A6729D3ED1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6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826D5-E0DD-4BB2-98D8-C29F32ECFA5B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FABBD-45B8-423E-86B8-AD37B42D40A6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22E3A-1D75-40BD-B92D-B8267D79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4CECF77-0D7D-4FB4-895B-2ADE59D88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46B2-CB67-46A6-B506-57BA6AC8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1B5910D-84FD-4166-8726-796532D2F56F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87F9-5838-4932-ABB4-55C140FA6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0C0D3-F20C-4A3D-B58C-EF631FFD7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4B06B5-A919-4BB7-BAE4-428A846B07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6E73D-011E-4966-B5CB-26CD53B149F6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1" r:id="rId2"/>
    <p:sldLayoutId id="2147483817" r:id="rId3"/>
    <p:sldLayoutId id="2147483812" r:id="rId4"/>
    <p:sldLayoutId id="2147483813" r:id="rId5"/>
    <p:sldLayoutId id="2147483814" r:id="rId6"/>
    <p:sldLayoutId id="2147483818" r:id="rId7"/>
    <p:sldLayoutId id="2147483819" r:id="rId8"/>
    <p:sldLayoutId id="2147483820" r:id="rId9"/>
    <p:sldLayoutId id="2147483815" r:id="rId10"/>
    <p:sldLayoutId id="214748382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zitakoto.blog.hu/2011/06/09/marton_geza_napor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A9D3199-BF8C-4C63-8999-61E35B93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3187883" y="238472"/>
            <a:ext cx="4762500" cy="3810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2B71FED1-CD19-4338-B58A-7C9B35EEB23E}"/>
              </a:ext>
            </a:extLst>
          </p:cNvPr>
          <p:cNvSpPr/>
          <p:nvPr/>
        </p:nvSpPr>
        <p:spPr>
          <a:xfrm>
            <a:off x="283028" y="405339"/>
            <a:ext cx="299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A pásztorok időmérője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CC8A00D-5E95-45B6-81D5-F61CE49FC4DC}"/>
              </a:ext>
            </a:extLst>
          </p:cNvPr>
          <p:cNvSpPr/>
          <p:nvPr/>
        </p:nvSpPr>
        <p:spPr>
          <a:xfrm>
            <a:off x="283028" y="3724649"/>
            <a:ext cx="8577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/>
              <a:t>„Nyissátok ki a tenyereteket, és függőlegesen tartva érintsétek össze a két hüvelykujjatokat, hogy a kézfejeteket lássátok. Ezután csukjátok be a középső-, a gyűrűs- és a kisujjatokat. A két hüvelyk- és mutatóujjatok így egy négyszög három oldalát képezi. Forduljatok a Nap irányába úgy, hogy az egyik mutatóujjatok árnyéka megjelenjen a másik kezetek hüvelyk- és mutatóujja között. Az órák jelölésére az ujjpercek szolgálnak, és a mutatóujj hegyétől kezdve a számolást meg tudjuk mondani, hány óra telt el napkeltétől, illetve hány óra múlva nyugszik le a Nap”. </a:t>
            </a:r>
            <a:r>
              <a:rPr lang="hu-HU" sz="1600" i="1" dirty="0"/>
              <a:t>Marton Géza  </a:t>
            </a:r>
            <a:r>
              <a:rPr lang="hu-HU" sz="1600" i="1" dirty="0">
                <a:hlinkClick r:id="rId3"/>
              </a:rPr>
              <a:t>https://szitakoto.blog.hu/2011/06/09/marton_geza_napora</a:t>
            </a:r>
            <a:r>
              <a:rPr lang="hu-HU" sz="1600" i="1" dirty="0"/>
              <a:t> </a:t>
            </a:r>
          </a:p>
        </p:txBody>
      </p:sp>
      <p:sp>
        <p:nvSpPr>
          <p:cNvPr id="5" name="Szövegdoboz 3">
            <a:extLst>
              <a:ext uri="{FF2B5EF4-FFF2-40B4-BE49-F238E27FC236}">
                <a16:creationId xmlns:a16="http://schemas.microsoft.com/office/drawing/2014/main" id="{2411D773-FB32-4760-8A78-4E9CCA72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2" y="6359801"/>
            <a:ext cx="766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kern="0" dirty="0">
                <a:solidFill>
                  <a:schemeClr val="bg1"/>
                </a:solidFill>
              </a:rPr>
              <a:t>n</a:t>
            </a:r>
            <a:r>
              <a:rPr kumimoji="0" lang="hu-HU" alt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apóra - </a:t>
            </a:r>
            <a:r>
              <a:rPr lang="hu-HU" altLang="hu-HU" sz="2800" kern="0" dirty="0">
                <a:solidFill>
                  <a:schemeClr val="bg1"/>
                </a:solidFill>
              </a:rPr>
              <a:t>„pásztoróra”</a:t>
            </a:r>
            <a:endParaRPr kumimoji="0" lang="hu-HU" altLang="hu-H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961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203C104-FB6E-4995-BE51-C8B474A863EC}"/>
              </a:ext>
            </a:extLst>
          </p:cNvPr>
          <p:cNvSpPr/>
          <p:nvPr/>
        </p:nvSpPr>
        <p:spPr>
          <a:xfrm>
            <a:off x="731520" y="743805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Gnómon – egy vízszintes síkon álló függőleges pálca vagy rúd. A gnómon segítségével jelölhetjük ki a napóra felállításához és helyes működéséhez fontos észak-déli irányt. Ezt a módszert illetve segédeszközt hívjuk </a:t>
            </a:r>
            <a:r>
              <a:rPr lang="hu-HU" b="1" i="1" dirty="0"/>
              <a:t>indiai körnek.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79511E0-21D5-4B59-9824-1846149D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70" y="2144622"/>
            <a:ext cx="5143500" cy="385762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92F1BF-3D8F-464C-AA83-E052D65E5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2" y="6359801"/>
            <a:ext cx="766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kern="0" dirty="0">
                <a:solidFill>
                  <a:schemeClr val="bg1"/>
                </a:solidFill>
              </a:rPr>
              <a:t>napóra - indiai kör </a:t>
            </a:r>
            <a:endParaRPr kumimoji="0" lang="hu-HU" altLang="hu-H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50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DEAB817-6713-4834-8826-D20C1779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05" y="1191468"/>
            <a:ext cx="5143500" cy="3857625"/>
          </a:xfrm>
          <a:prstGeom prst="rect">
            <a:avLst/>
          </a:prstGeom>
        </p:spPr>
      </p:pic>
      <p:sp>
        <p:nvSpPr>
          <p:cNvPr id="3" name="Szövegdoboz 3">
            <a:extLst>
              <a:ext uri="{FF2B5EF4-FFF2-40B4-BE49-F238E27FC236}">
                <a16:creationId xmlns:a16="http://schemas.microsoft.com/office/drawing/2014/main" id="{A14D43DB-382B-458F-83EF-8546112E0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2" y="6359801"/>
            <a:ext cx="766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kern="0" dirty="0">
                <a:solidFill>
                  <a:schemeClr val="bg1"/>
                </a:solidFill>
              </a:rPr>
              <a:t>e</a:t>
            </a:r>
            <a:r>
              <a:rPr kumimoji="0" lang="hu-HU" alt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gyenlítői</a:t>
            </a:r>
            <a:r>
              <a:rPr kumimoji="0" lang="hu-HU" alt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(ekvatoriális)  napóra</a:t>
            </a:r>
          </a:p>
        </p:txBody>
      </p:sp>
    </p:spTree>
    <p:extLst>
      <p:ext uri="{BB962C8B-B14F-4D97-AF65-F5344CB8AC3E}">
        <p14:creationId xmlns:p14="http://schemas.microsoft.com/office/powerpoint/2010/main" val="247325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172DA12-2743-42FB-AE46-C05B605F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8720"/>
            <a:ext cx="8058150" cy="6048375"/>
          </a:xfrm>
          <a:prstGeom prst="rect">
            <a:avLst/>
          </a:prstGeom>
        </p:spPr>
      </p:pic>
      <p:sp>
        <p:nvSpPr>
          <p:cNvPr id="3" name="Szövegdoboz 3">
            <a:extLst>
              <a:ext uri="{FF2B5EF4-FFF2-40B4-BE49-F238E27FC236}">
                <a16:creationId xmlns:a16="http://schemas.microsoft.com/office/drawing/2014/main" id="{BEC3896B-A3A4-4598-B0D9-35926B056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2" y="6359801"/>
            <a:ext cx="766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kern="0" dirty="0">
                <a:solidFill>
                  <a:schemeClr val="bg1"/>
                </a:solidFill>
              </a:rPr>
              <a:t>h</a:t>
            </a:r>
            <a:r>
              <a:rPr kumimoji="0" lang="hu-HU" alt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orizontális</a:t>
            </a:r>
            <a:r>
              <a:rPr kumimoji="0" lang="hu-HU" alt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napóra</a:t>
            </a:r>
          </a:p>
        </p:txBody>
      </p:sp>
    </p:spTree>
    <p:extLst>
      <p:ext uri="{BB962C8B-B14F-4D97-AF65-F5344CB8AC3E}">
        <p14:creationId xmlns:p14="http://schemas.microsoft.com/office/powerpoint/2010/main" val="148366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913FBFF-6681-4127-82AD-62278C9E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34" y="847452"/>
            <a:ext cx="2667000" cy="17145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89649D8-DACE-4EEF-85C1-CBF987CA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36" y="404539"/>
            <a:ext cx="2600325" cy="260032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B7F3DE3-40F9-4865-818B-EB06D6A08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34" y="3749757"/>
            <a:ext cx="2447925" cy="18669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1F6805A-D98D-4E54-BA48-04CC051C8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771" y="3333207"/>
            <a:ext cx="3600000" cy="2700000"/>
          </a:xfrm>
          <a:prstGeom prst="rect">
            <a:avLst/>
          </a:prstGeom>
        </p:spPr>
      </p:pic>
      <p:sp>
        <p:nvSpPr>
          <p:cNvPr id="6" name="Szövegdoboz 3">
            <a:extLst>
              <a:ext uri="{FF2B5EF4-FFF2-40B4-BE49-F238E27FC236}">
                <a16:creationId xmlns:a16="http://schemas.microsoft.com/office/drawing/2014/main" id="{EE7DB538-DE1F-4D3B-895A-26C384F31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2" y="6359801"/>
            <a:ext cx="766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kern="0" dirty="0">
                <a:solidFill>
                  <a:schemeClr val="bg1"/>
                </a:solidFill>
              </a:rPr>
              <a:t>v</a:t>
            </a:r>
            <a:r>
              <a:rPr kumimoji="0" lang="hu-HU" alt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ertikális</a:t>
            </a:r>
            <a:r>
              <a:rPr kumimoji="0" lang="hu-HU" alt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napóra</a:t>
            </a:r>
          </a:p>
        </p:txBody>
      </p:sp>
    </p:spTree>
    <p:extLst>
      <p:ext uri="{BB962C8B-B14F-4D97-AF65-F5344CB8AC3E}">
        <p14:creationId xmlns:p14="http://schemas.microsoft.com/office/powerpoint/2010/main" val="261975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ültéri, világos, utca, leállítás látható&#10;&#10;Automatikusan generált leírás">
            <a:extLst>
              <a:ext uri="{FF2B5EF4-FFF2-40B4-BE49-F238E27FC236}">
                <a16:creationId xmlns:a16="http://schemas.microsoft.com/office/drawing/2014/main" id="{C8F8E284-209E-426D-976B-659A3EE31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893" y="540421"/>
            <a:ext cx="5614416" cy="5269992"/>
          </a:xfrm>
          <a:prstGeom prst="rect">
            <a:avLst/>
          </a:prstGeom>
        </p:spPr>
      </p:pic>
      <p:sp>
        <p:nvSpPr>
          <p:cNvPr id="6" name="Szövegdoboz 3">
            <a:extLst>
              <a:ext uri="{FF2B5EF4-FFF2-40B4-BE49-F238E27FC236}">
                <a16:creationId xmlns:a16="http://schemas.microsoft.com/office/drawing/2014/main" id="{07FD479F-183A-444E-86DB-3F7827403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62" y="6359801"/>
            <a:ext cx="766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napóra képeslap</a:t>
            </a:r>
          </a:p>
        </p:txBody>
      </p:sp>
    </p:spTree>
    <p:extLst>
      <p:ext uri="{BB962C8B-B14F-4D97-AF65-F5344CB8AC3E}">
        <p14:creationId xmlns:p14="http://schemas.microsoft.com/office/powerpoint/2010/main" val="48769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6263</TotalTime>
  <Words>172</Words>
  <Application>Microsoft Office PowerPoint</Application>
  <PresentationFormat>Diavetítés a képernyőre (4:3 oldalarány)</PresentationFormat>
  <Paragraphs>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Retrospektív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Elektromágneses színkép</dc:title>
  <dc:creator>1</dc:creator>
  <cp:lastModifiedBy>Dr. Németh László</cp:lastModifiedBy>
  <cp:revision>237</cp:revision>
  <dcterms:created xsi:type="dcterms:W3CDTF">2015-05-18T05:27:04Z</dcterms:created>
  <dcterms:modified xsi:type="dcterms:W3CDTF">2023-12-15T06:50:30Z</dcterms:modified>
</cp:coreProperties>
</file>