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818" r:id="rId2"/>
    <p:sldId id="830" r:id="rId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9EDB77C-DE70-4421-A8A3-45B3392E6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AA72220-35F9-49B3-B4BC-1AF0538D40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115E99-E5D0-41FA-97D1-6770CB3D925C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8F844D44-EC0F-439B-9D5E-F37AFEEC5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D4A06D49-A4AE-42D2-BA97-903AE3769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A74640-942E-44A5-9DCC-43800318B2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06C263F-0B4C-49AB-A8DA-7C31ACB0A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A2626A-8AB1-46D8-94E2-74A6062275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BDF5E6B-E7E5-4D3D-9A5A-4F56688D7877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3F1E27-9ED8-4070-94BB-20141689D3E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B8C7CDCD-4733-4B95-9D47-D43AB8B9D060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0394C2-87C5-4D12-96AA-B402867E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C315-364E-4459-9677-B91A5CC7C332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EDFBB2-0990-40CF-A345-05848D71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23C5D7-DEC5-4053-A419-E8976076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905F-EA2C-4445-9498-F9B67B0242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129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BE96-4339-4D92-8A0D-F835F460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027A-C52F-4D57-AF21-4095CB8858BF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283C5-9657-490D-BC8D-E0234A63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41454-44CE-4A07-876B-3A1C98BF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B222-E356-480D-9178-AA9E3FA897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74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252245B-DB9F-4332-87AD-4DB0329A2903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0DFAD4E-5406-4DCC-83ED-BB9DC713374B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208B26-4F48-4225-BB38-EAE5A9CE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FF6E-F7CC-461A-818F-1077872B0A0A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1FF2FF-4C16-4EDB-A994-C12667FB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D4DBB7-131A-4654-B855-1DFFD79A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A422-5AA6-4AF6-AB68-7C557706A3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203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733C0-7D26-4E47-B2D3-BA554738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B114-2E19-4993-8B60-4763E5CDD883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F4B03-EC6B-473A-9B10-7C58BEE3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00069-C01F-47ED-AE8F-FA69B624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D241-1B1B-4DB7-B934-6AFC6DD1A2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52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3C5054F-EE82-4D1F-8605-28C140CF7D54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0AE3261-FA54-4FC9-94D0-E812C91AD44A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7D445EB4-CBAC-4530-8A68-C205C531D016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DF5F09-C4C0-4AC2-9F19-92400BDCC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C17D-7AA7-401D-8E9F-CF31D0FC673C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D26B5D-8D6A-4FB8-913A-C7B83ACB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16680B-E1F5-4E7C-81B9-4B631A3F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25BC-5243-429D-B746-66B02A378D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05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955F27-DE48-4BA6-950C-83410970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87CB-C095-41E0-B5DC-9B37779B9FB9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62D02E-AEFC-44A7-9687-E575A14B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0C268C-FCBD-404D-86D0-4E5A76FA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B989-63EA-455C-B8F6-AD67B2604D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87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B847E7-943F-4A1A-98D0-2752F32B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41C5-F3AC-4255-8692-301B9F98C230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92CE8F-F4DA-43E4-BB06-C9B5C935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FCD639-661F-4185-B6D1-410E9E3A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BE01-91E7-45A5-8F74-404E0EF9F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003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737C67-35C6-490E-B01B-7F266894A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0E9F-B691-459E-A985-CECCB876B7E8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C2867D-C6A8-4E09-B598-304F38EC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2AB813-B3E9-4929-AF22-DB048784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EB22-D633-420F-BBBD-03F9BCD723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38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08B373-12EC-47B3-83C6-5E3F57FAA3AE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D4D15E-A232-4F80-A619-3CA965037911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2EBD5A2-600F-45E0-9E15-1FA2F247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E153-8BFB-4F6B-930F-77D000A839A9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FA8B896-7D60-4A61-A103-21DE6F12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8EC7041-5AB5-4529-9587-D5EC862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FA79-259E-40AF-9C30-E048071C0D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88533E-74A5-4AD5-A736-88F47FC6D913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AF7EDC6-D088-49AE-B0F6-1D568565F923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1CFF064-2CD4-42F3-8CC0-A9F59DF1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4C966F0-83AC-41A1-8048-574EA7E51EBE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2F8CE72-A9A3-4E9A-8DCB-A30956AE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F810CB7-D436-43BF-A9A7-FF5E8B33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fld id="{EC4DF5C7-8FB2-4717-B3BE-5F07E19A6B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33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8EB3DD-7197-4F8C-95D6-7D2EA4DD43EE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EB84934-64CC-4B88-A78D-9A6218AB3700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EF62399-FE1F-4B87-B08D-318567F9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4ACB-7C25-4A0F-A5B4-5EFC9BB8DF7D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D8AD039-CFC4-4060-B4DD-AD992FD8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8CE8F64-15F5-456A-A4C0-76CB2A5E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24C7-23C3-435D-9096-30BF7B9414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971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E826D5-E0DD-4BB2-98D8-C29F32ECFA5B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FABBD-45B8-423E-86B8-AD37B42D40A6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22E3A-1D75-40BD-B92D-B8267D79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52A7ADF2-406B-4412-9F70-49B187521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46B2-CB67-46A6-B506-57BA6AC8A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91C2EA8-D302-4A6C-8528-162139B1C479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E87F9-5838-4932-ABB4-55C140FA6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0C0D3-F20C-4A3D-B58C-EF631FFD7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B82D1A8-4EC8-4BB4-A366-E2A2E34234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56E73D-011E-4966-B5CB-26CD53B149F6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5" r:id="rId2"/>
    <p:sldLayoutId id="2147483851" r:id="rId3"/>
    <p:sldLayoutId id="2147483846" r:id="rId4"/>
    <p:sldLayoutId id="2147483847" r:id="rId5"/>
    <p:sldLayoutId id="2147483848" r:id="rId6"/>
    <p:sldLayoutId id="2147483852" r:id="rId7"/>
    <p:sldLayoutId id="2147483853" r:id="rId8"/>
    <p:sldLayoutId id="2147483854" r:id="rId9"/>
    <p:sldLayoutId id="2147483849" r:id="rId10"/>
    <p:sldLayoutId id="214748385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6DEF85AD-AB6E-483C-8964-DECAAA377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38" y="6396335"/>
            <a:ext cx="7666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>
              <a:defRPr/>
            </a:pPr>
            <a:r>
              <a:rPr lang="hu-HU" altLang="hu-HU" sz="2400" kern="0" dirty="0">
                <a:solidFill>
                  <a:schemeClr val="bg1"/>
                </a:solidFill>
              </a:rPr>
              <a:t> jég olvadása – kísérleti összeállítás</a:t>
            </a:r>
            <a:endParaRPr kumimoji="0" lang="hu-HU" altLang="hu-H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FEA8C14-483C-428D-A087-4154A83CF277}"/>
              </a:ext>
            </a:extLst>
          </p:cNvPr>
          <p:cNvSpPr/>
          <p:nvPr/>
        </p:nvSpPr>
        <p:spPr>
          <a:xfrm>
            <a:off x="211101" y="172711"/>
            <a:ext cx="87217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hu-HU" sz="2000" i="1" dirty="0">
                <a:ea typeface="Times New Roman" panose="02020603050405020304" pitchFamily="18" charset="0"/>
              </a:rPr>
              <a:t>kísérlet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2000" dirty="0">
                <a:ea typeface="Calibri" panose="020F0502020204030204" pitchFamily="34" charset="0"/>
                <a:cs typeface="Times New Roman" panose="02020603050405020304" pitchFamily="18" charset="0"/>
              </a:rPr>
              <a:t>Töltsük fel csapvízzel kb. ¾ részéig az edényt, az egyikhez adjunk konyhasót. </a:t>
            </a:r>
          </a:p>
          <a:p>
            <a:pPr>
              <a:spcAft>
                <a:spcPts val="0"/>
              </a:spcAft>
            </a:pPr>
            <a:r>
              <a:rPr lang="hu-HU" sz="2000" dirty="0">
                <a:ea typeface="Calibri" panose="020F0502020204030204" pitchFamily="34" charset="0"/>
                <a:cs typeface="Times New Roman" panose="02020603050405020304" pitchFamily="18" charset="0"/>
              </a:rPr>
              <a:t>Adjunk hozzá kevés sárga színű ételfestéket. </a:t>
            </a:r>
          </a:p>
          <a:p>
            <a:pPr>
              <a:spcAft>
                <a:spcPts val="0"/>
              </a:spcAft>
            </a:pPr>
            <a:r>
              <a:rPr lang="hu-HU" sz="2000" dirty="0">
                <a:ea typeface="Calibri" panose="020F0502020204030204" pitchFamily="34" charset="0"/>
                <a:cs typeface="Times New Roman" panose="02020603050405020304" pitchFamily="18" charset="0"/>
              </a:rPr>
              <a:t>Tegyük a „kék” színű jégkockát a vízbe.</a:t>
            </a:r>
          </a:p>
          <a:p>
            <a:pPr>
              <a:spcAft>
                <a:spcPts val="0"/>
              </a:spcAft>
            </a:pPr>
            <a:r>
              <a:rPr lang="hu-HU" sz="2000" dirty="0">
                <a:ea typeface="Calibri" panose="020F0502020204030204" pitchFamily="34" charset="0"/>
                <a:cs typeface="Times New Roman" panose="02020603050405020304" pitchFamily="18" charset="0"/>
              </a:rPr>
              <a:t>Figyeljük meg a kiindulási helyzetet, az olvadás folyamatát! </a:t>
            </a:r>
          </a:p>
          <a:p>
            <a:pPr>
              <a:spcAft>
                <a:spcPts val="0"/>
              </a:spcAft>
            </a:pPr>
            <a:r>
              <a:rPr lang="hu-HU" sz="2000" dirty="0">
                <a:ea typeface="Calibri" panose="020F0502020204030204" pitchFamily="34" charset="0"/>
                <a:cs typeface="Times New Roman" panose="02020603050405020304" pitchFamily="18" charset="0"/>
              </a:rPr>
              <a:t>Mérjük meg, mennyi idő alatt olvad el a jég!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575D86B-6FA3-4D43-A1D8-B37AEFFB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25" y="2412567"/>
            <a:ext cx="4797968" cy="360304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12F3A73-8F9D-4B1C-9439-0C43444A5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65975"/>
            <a:ext cx="384341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B22B296-703C-481A-A101-6775F78C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38" y="6396335"/>
            <a:ext cx="7666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>
              <a:defRPr/>
            </a:pPr>
            <a:r>
              <a:rPr lang="hu-HU" altLang="hu-HU" sz="2400" kern="0" dirty="0">
                <a:solidFill>
                  <a:schemeClr val="bg1"/>
                </a:solidFill>
              </a:rPr>
              <a:t> jég olvadása – </a:t>
            </a:r>
            <a:r>
              <a:rPr lang="hu-HU" altLang="hu-HU" sz="2400" kern="0" dirty="0" err="1">
                <a:solidFill>
                  <a:schemeClr val="bg1"/>
                </a:solidFill>
              </a:rPr>
              <a:t>time</a:t>
            </a:r>
            <a:r>
              <a:rPr lang="hu-HU" altLang="hu-HU" sz="2400" kern="0" dirty="0">
                <a:solidFill>
                  <a:schemeClr val="bg1"/>
                </a:solidFill>
              </a:rPr>
              <a:t> </a:t>
            </a:r>
            <a:r>
              <a:rPr lang="hu-HU" altLang="hu-HU" sz="2400" kern="0" dirty="0" err="1">
                <a:solidFill>
                  <a:schemeClr val="bg1"/>
                </a:solidFill>
              </a:rPr>
              <a:t>lapse</a:t>
            </a:r>
            <a:r>
              <a:rPr lang="hu-HU" altLang="hu-HU" sz="2400" kern="0" dirty="0">
                <a:solidFill>
                  <a:schemeClr val="bg1"/>
                </a:solidFill>
              </a:rPr>
              <a:t> felvétel</a:t>
            </a:r>
            <a:endParaRPr kumimoji="0" lang="hu-HU" altLang="hu-HU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jegolv">
            <a:hlinkClick r:id="" action="ppaction://media"/>
            <a:extLst>
              <a:ext uri="{FF2B5EF4-FFF2-40B4-BE49-F238E27FC236}">
                <a16:creationId xmlns:a16="http://schemas.microsoft.com/office/drawing/2014/main" id="{ADF2F25B-04CA-4F77-87BF-F286326EBB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" t="12578" r="116" b="12888"/>
          <a:stretch/>
        </p:blipFill>
        <p:spPr>
          <a:xfrm>
            <a:off x="584199" y="876300"/>
            <a:ext cx="8169275" cy="457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7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</TotalTime>
  <Words>67</Words>
  <Application>Microsoft Office PowerPoint</Application>
  <PresentationFormat>Diavetítés a képernyőre (4:3 oldalarány)</PresentationFormat>
  <Paragraphs>8</Paragraphs>
  <Slides>2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Times New Roman</vt:lpstr>
      <vt:lpstr>Retrospektív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Elektromágneses színkép</dc:title>
  <dc:creator>1</dc:creator>
  <cp:lastModifiedBy>Dr. Németh László</cp:lastModifiedBy>
  <cp:revision>232</cp:revision>
  <dcterms:created xsi:type="dcterms:W3CDTF">2015-05-18T05:27:04Z</dcterms:created>
  <dcterms:modified xsi:type="dcterms:W3CDTF">2023-12-15T07:09:20Z</dcterms:modified>
</cp:coreProperties>
</file>